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72" r:id="rId2"/>
  </p:sldMasterIdLst>
  <p:notesMasterIdLst>
    <p:notesMasterId r:id="rId41"/>
  </p:notesMasterIdLst>
  <p:sldIdLst>
    <p:sldId id="655" r:id="rId3"/>
    <p:sldId id="656" r:id="rId4"/>
    <p:sldId id="657" r:id="rId5"/>
    <p:sldId id="725" r:id="rId6"/>
    <p:sldId id="726" r:id="rId7"/>
    <p:sldId id="729" r:id="rId8"/>
    <p:sldId id="730" r:id="rId9"/>
    <p:sldId id="731" r:id="rId10"/>
    <p:sldId id="732" r:id="rId11"/>
    <p:sldId id="733" r:id="rId12"/>
    <p:sldId id="734" r:id="rId13"/>
    <p:sldId id="735" r:id="rId14"/>
    <p:sldId id="736" r:id="rId15"/>
    <p:sldId id="744" r:id="rId16"/>
    <p:sldId id="737" r:id="rId17"/>
    <p:sldId id="738" r:id="rId18"/>
    <p:sldId id="739" r:id="rId19"/>
    <p:sldId id="740" r:id="rId20"/>
    <p:sldId id="741" r:id="rId21"/>
    <p:sldId id="742" r:id="rId22"/>
    <p:sldId id="743" r:id="rId23"/>
    <p:sldId id="745" r:id="rId24"/>
    <p:sldId id="746" r:id="rId25"/>
    <p:sldId id="747" r:id="rId26"/>
    <p:sldId id="748" r:id="rId27"/>
    <p:sldId id="749" r:id="rId28"/>
    <p:sldId id="750" r:id="rId29"/>
    <p:sldId id="751" r:id="rId30"/>
    <p:sldId id="752" r:id="rId31"/>
    <p:sldId id="753" r:id="rId32"/>
    <p:sldId id="754" r:id="rId33"/>
    <p:sldId id="755" r:id="rId34"/>
    <p:sldId id="759" r:id="rId35"/>
    <p:sldId id="757" r:id="rId36"/>
    <p:sldId id="758" r:id="rId37"/>
    <p:sldId id="760" r:id="rId38"/>
    <p:sldId id="761" r:id="rId39"/>
    <p:sldId id="653" r:id="rId40"/>
  </p:sldIdLst>
  <p:sldSz cx="9144000" cy="6858000" type="screen4x3"/>
  <p:notesSz cx="6858000" cy="9144000"/>
  <p:custDataLst>
    <p:tags r:id="rId42"/>
  </p:custData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82">
          <p15:clr>
            <a:srgbClr val="A4A3A4"/>
          </p15:clr>
        </p15:guide>
        <p15:guide id="2" orient="horz" pos="134">
          <p15:clr>
            <a:srgbClr val="A4A3A4"/>
          </p15:clr>
        </p15:guide>
        <p15:guide id="3" orient="horz" pos="710">
          <p15:clr>
            <a:srgbClr val="A4A3A4"/>
          </p15:clr>
        </p15:guide>
        <p15:guide id="4" orient="horz" pos="855">
          <p15:clr>
            <a:srgbClr val="A4A3A4"/>
          </p15:clr>
        </p15:guide>
        <p15:guide id="5" pos="2880">
          <p15:clr>
            <a:srgbClr val="A4A3A4"/>
          </p15:clr>
        </p15:guide>
        <p15:guide id="6" pos="5649">
          <p15:clr>
            <a:srgbClr val="A4A3A4"/>
          </p15:clr>
        </p15:guide>
        <p15:guide id="7" pos="11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FF"/>
    <a:srgbClr val="0000FF"/>
    <a:srgbClr val="05325B"/>
    <a:srgbClr val="175079"/>
    <a:srgbClr val="A4B543"/>
    <a:srgbClr val="C5D64C"/>
    <a:srgbClr val="DB4126"/>
    <a:srgbClr val="000000"/>
    <a:srgbClr val="3B3B3B"/>
    <a:srgbClr val="06247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37" autoAdjust="0"/>
    <p:restoredTop sz="94286" autoAdjust="0"/>
  </p:normalViewPr>
  <p:slideViewPr>
    <p:cSldViewPr snapToGrid="0">
      <p:cViewPr varScale="1">
        <p:scale>
          <a:sx n="101" d="100"/>
          <a:sy n="101" d="100"/>
        </p:scale>
        <p:origin x="126" y="1242"/>
      </p:cViewPr>
      <p:guideLst>
        <p:guide orient="horz" pos="2282"/>
        <p:guide orient="horz" pos="134"/>
        <p:guide orient="horz" pos="710"/>
        <p:guide orient="horz" pos="855"/>
        <p:guide pos="2880"/>
        <p:guide pos="5649"/>
        <p:guide pos="117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81" d="100"/>
        <a:sy n="81" d="100"/>
      </p:scale>
      <p:origin x="0" y="0"/>
    </p:cViewPr>
  </p:sorterViewPr>
  <p:notesViewPr>
    <p:cSldViewPr snapToGrid="0">
      <p:cViewPr varScale="1">
        <p:scale>
          <a:sx n="78" d="100"/>
          <a:sy n="78" d="100"/>
        </p:scale>
        <p:origin x="-1218" y="-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ags" Target="tags/tag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8F8230-0520-4083-807F-7B220B43BFBD}" type="datetimeFigureOut">
              <a:rPr lang="ko-KR" altLang="en-US" smtClean="0"/>
              <a:pPr/>
              <a:t>2021-08-24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030CEF-DD1E-42F7-A72F-FEF9E199F7A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48080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슬라이드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2914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9AF79A-5298-43B5-8C33-48898B3E6DA2}" type="datetimeFigureOut">
              <a:rPr lang="ko-KR" altLang="en-US" smtClean="0"/>
              <a:t>2021-08-24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62813-2062-4402-BB14-E049496B65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23533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9AF79A-5298-43B5-8C33-48898B3E6DA2}" type="datetimeFigureOut">
              <a:rPr lang="ko-KR" altLang="en-US" smtClean="0"/>
              <a:t>2021-08-24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62813-2062-4402-BB14-E049496B65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31438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2021-08-24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27356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2021-08-24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8887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2021-08-24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9125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2021-08-24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015590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2021-08-24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071103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2021-08-24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461331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2021-08-24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55918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316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2021-08-24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090555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2021-08-24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561782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2021-08-24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614271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2021-08-24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23257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그룹 51"/>
          <p:cNvGrpSpPr/>
          <p:nvPr userDrawn="1"/>
        </p:nvGrpSpPr>
        <p:grpSpPr>
          <a:xfrm>
            <a:off x="0" y="4722721"/>
            <a:ext cx="9144000" cy="2135279"/>
            <a:chOff x="0" y="3781425"/>
            <a:chExt cx="9144000" cy="2135279"/>
          </a:xfrm>
        </p:grpSpPr>
        <p:sp>
          <p:nvSpPr>
            <p:cNvPr id="53" name="직사각형 52"/>
            <p:cNvSpPr/>
            <p:nvPr/>
          </p:nvSpPr>
          <p:spPr>
            <a:xfrm>
              <a:off x="0" y="3983129"/>
              <a:ext cx="9144000" cy="19335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이등변 삼각형 53"/>
            <p:cNvSpPr/>
            <p:nvPr/>
          </p:nvSpPr>
          <p:spPr>
            <a:xfrm>
              <a:off x="8467725" y="3781425"/>
              <a:ext cx="276225" cy="2381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그룹 37"/>
          <p:cNvGrpSpPr/>
          <p:nvPr userDrawn="1"/>
        </p:nvGrpSpPr>
        <p:grpSpPr>
          <a:xfrm>
            <a:off x="1024309" y="5367850"/>
            <a:ext cx="809200" cy="680276"/>
            <a:chOff x="10845804" y="1177925"/>
            <a:chExt cx="936621" cy="787400"/>
          </a:xfrm>
          <a:solidFill>
            <a:schemeClr val="bg1"/>
          </a:solidFill>
          <a:effectLst/>
        </p:grpSpPr>
        <p:sp>
          <p:nvSpPr>
            <p:cNvPr id="39" name="Freeform 204"/>
            <p:cNvSpPr>
              <a:spLocks noEditPoints="1"/>
            </p:cNvSpPr>
            <p:nvPr/>
          </p:nvSpPr>
          <p:spPr bwMode="auto">
            <a:xfrm>
              <a:off x="10845804" y="1517650"/>
              <a:ext cx="479426" cy="447675"/>
            </a:xfrm>
            <a:custGeom>
              <a:avLst/>
              <a:gdLst/>
              <a:ahLst/>
              <a:cxnLst>
                <a:cxn ang="0">
                  <a:pos x="302" y="108"/>
                </a:cxn>
                <a:cxn ang="0">
                  <a:pos x="298" y="86"/>
                </a:cxn>
                <a:cxn ang="0">
                  <a:pos x="290" y="66"/>
                </a:cxn>
                <a:cxn ang="0">
                  <a:pos x="276" y="48"/>
                </a:cxn>
                <a:cxn ang="0">
                  <a:pos x="234" y="20"/>
                </a:cxn>
                <a:cxn ang="0">
                  <a:pos x="180" y="4"/>
                </a:cxn>
                <a:cxn ang="0">
                  <a:pos x="150" y="0"/>
                </a:cxn>
                <a:cxn ang="0">
                  <a:pos x="92" y="10"/>
                </a:cxn>
                <a:cxn ang="0">
                  <a:pos x="44" y="32"/>
                </a:cxn>
                <a:cxn ang="0">
                  <a:pos x="18" y="58"/>
                </a:cxn>
                <a:cxn ang="0">
                  <a:pos x="6" y="76"/>
                </a:cxn>
                <a:cxn ang="0">
                  <a:pos x="0" y="98"/>
                </a:cxn>
                <a:cxn ang="0">
                  <a:pos x="0" y="108"/>
                </a:cxn>
                <a:cxn ang="0">
                  <a:pos x="2" y="128"/>
                </a:cxn>
                <a:cxn ang="0">
                  <a:pos x="22" y="164"/>
                </a:cxn>
                <a:cxn ang="0">
                  <a:pos x="56" y="192"/>
                </a:cxn>
                <a:cxn ang="0">
                  <a:pos x="102" y="210"/>
                </a:cxn>
                <a:cxn ang="0">
                  <a:pos x="126" y="216"/>
                </a:cxn>
                <a:cxn ang="0">
                  <a:pos x="178" y="214"/>
                </a:cxn>
                <a:cxn ang="0">
                  <a:pos x="178" y="214"/>
                </a:cxn>
                <a:cxn ang="0">
                  <a:pos x="178" y="214"/>
                </a:cxn>
                <a:cxn ang="0">
                  <a:pos x="202" y="210"/>
                </a:cxn>
                <a:cxn ang="0">
                  <a:pos x="248" y="192"/>
                </a:cxn>
                <a:cxn ang="0">
                  <a:pos x="280" y="164"/>
                </a:cxn>
                <a:cxn ang="0">
                  <a:pos x="298" y="128"/>
                </a:cxn>
                <a:cxn ang="0">
                  <a:pos x="302" y="108"/>
                </a:cxn>
                <a:cxn ang="0">
                  <a:pos x="84" y="126"/>
                </a:cxn>
                <a:cxn ang="0">
                  <a:pos x="78" y="124"/>
                </a:cxn>
                <a:cxn ang="0">
                  <a:pos x="68" y="116"/>
                </a:cxn>
                <a:cxn ang="0">
                  <a:pos x="66" y="108"/>
                </a:cxn>
                <a:cxn ang="0">
                  <a:pos x="72" y="96"/>
                </a:cxn>
                <a:cxn ang="0">
                  <a:pos x="84" y="92"/>
                </a:cxn>
                <a:cxn ang="0">
                  <a:pos x="90" y="92"/>
                </a:cxn>
                <a:cxn ang="0">
                  <a:pos x="100" y="102"/>
                </a:cxn>
                <a:cxn ang="0">
                  <a:pos x="102" y="108"/>
                </a:cxn>
                <a:cxn ang="0">
                  <a:pos x="96" y="122"/>
                </a:cxn>
                <a:cxn ang="0">
                  <a:pos x="84" y="126"/>
                </a:cxn>
                <a:cxn ang="0">
                  <a:pos x="128" y="216"/>
                </a:cxn>
                <a:cxn ang="0">
                  <a:pos x="132" y="216"/>
                </a:cxn>
                <a:cxn ang="0">
                  <a:pos x="150" y="126"/>
                </a:cxn>
                <a:cxn ang="0">
                  <a:pos x="144" y="124"/>
                </a:cxn>
                <a:cxn ang="0">
                  <a:pos x="134" y="116"/>
                </a:cxn>
                <a:cxn ang="0">
                  <a:pos x="134" y="108"/>
                </a:cxn>
                <a:cxn ang="0">
                  <a:pos x="138" y="96"/>
                </a:cxn>
                <a:cxn ang="0">
                  <a:pos x="150" y="92"/>
                </a:cxn>
                <a:cxn ang="0">
                  <a:pos x="158" y="92"/>
                </a:cxn>
                <a:cxn ang="0">
                  <a:pos x="166" y="102"/>
                </a:cxn>
                <a:cxn ang="0">
                  <a:pos x="168" y="108"/>
                </a:cxn>
                <a:cxn ang="0">
                  <a:pos x="162" y="122"/>
                </a:cxn>
                <a:cxn ang="0">
                  <a:pos x="150" y="126"/>
                </a:cxn>
                <a:cxn ang="0">
                  <a:pos x="214" y="126"/>
                </a:cxn>
                <a:cxn ang="0">
                  <a:pos x="208" y="124"/>
                </a:cxn>
                <a:cxn ang="0">
                  <a:pos x="198" y="116"/>
                </a:cxn>
                <a:cxn ang="0">
                  <a:pos x="196" y="108"/>
                </a:cxn>
                <a:cxn ang="0">
                  <a:pos x="202" y="96"/>
                </a:cxn>
                <a:cxn ang="0">
                  <a:pos x="214" y="92"/>
                </a:cxn>
                <a:cxn ang="0">
                  <a:pos x="222" y="92"/>
                </a:cxn>
                <a:cxn ang="0">
                  <a:pos x="230" y="102"/>
                </a:cxn>
                <a:cxn ang="0">
                  <a:pos x="232" y="108"/>
                </a:cxn>
                <a:cxn ang="0">
                  <a:pos x="226" y="122"/>
                </a:cxn>
                <a:cxn ang="0">
                  <a:pos x="214" y="126"/>
                </a:cxn>
              </a:cxnLst>
              <a:rect l="0" t="0" r="r" b="b"/>
              <a:pathLst>
                <a:path w="302" h="282">
                  <a:moveTo>
                    <a:pt x="302" y="108"/>
                  </a:moveTo>
                  <a:lnTo>
                    <a:pt x="302" y="108"/>
                  </a:lnTo>
                  <a:lnTo>
                    <a:pt x="300" y="98"/>
                  </a:lnTo>
                  <a:lnTo>
                    <a:pt x="298" y="86"/>
                  </a:lnTo>
                  <a:lnTo>
                    <a:pt x="294" y="76"/>
                  </a:lnTo>
                  <a:lnTo>
                    <a:pt x="290" y="66"/>
                  </a:lnTo>
                  <a:lnTo>
                    <a:pt x="282" y="58"/>
                  </a:lnTo>
                  <a:lnTo>
                    <a:pt x="276" y="48"/>
                  </a:lnTo>
                  <a:lnTo>
                    <a:pt x="258" y="32"/>
                  </a:lnTo>
                  <a:lnTo>
                    <a:pt x="234" y="20"/>
                  </a:lnTo>
                  <a:lnTo>
                    <a:pt x="210" y="10"/>
                  </a:lnTo>
                  <a:lnTo>
                    <a:pt x="180" y="4"/>
                  </a:lnTo>
                  <a:lnTo>
                    <a:pt x="150" y="0"/>
                  </a:lnTo>
                  <a:lnTo>
                    <a:pt x="150" y="0"/>
                  </a:lnTo>
                  <a:lnTo>
                    <a:pt x="120" y="4"/>
                  </a:lnTo>
                  <a:lnTo>
                    <a:pt x="92" y="10"/>
                  </a:lnTo>
                  <a:lnTo>
                    <a:pt x="66" y="20"/>
                  </a:lnTo>
                  <a:lnTo>
                    <a:pt x="44" y="32"/>
                  </a:lnTo>
                  <a:lnTo>
                    <a:pt x="26" y="48"/>
                  </a:lnTo>
                  <a:lnTo>
                    <a:pt x="18" y="58"/>
                  </a:lnTo>
                  <a:lnTo>
                    <a:pt x="12" y="66"/>
                  </a:lnTo>
                  <a:lnTo>
                    <a:pt x="6" y="76"/>
                  </a:lnTo>
                  <a:lnTo>
                    <a:pt x="2" y="86"/>
                  </a:lnTo>
                  <a:lnTo>
                    <a:pt x="0" y="98"/>
                  </a:lnTo>
                  <a:lnTo>
                    <a:pt x="0" y="108"/>
                  </a:lnTo>
                  <a:lnTo>
                    <a:pt x="0" y="108"/>
                  </a:lnTo>
                  <a:lnTo>
                    <a:pt x="0" y="118"/>
                  </a:lnTo>
                  <a:lnTo>
                    <a:pt x="2" y="128"/>
                  </a:lnTo>
                  <a:lnTo>
                    <a:pt x="10" y="146"/>
                  </a:lnTo>
                  <a:lnTo>
                    <a:pt x="22" y="164"/>
                  </a:lnTo>
                  <a:lnTo>
                    <a:pt x="36" y="180"/>
                  </a:lnTo>
                  <a:lnTo>
                    <a:pt x="56" y="192"/>
                  </a:lnTo>
                  <a:lnTo>
                    <a:pt x="78" y="202"/>
                  </a:lnTo>
                  <a:lnTo>
                    <a:pt x="102" y="210"/>
                  </a:lnTo>
                  <a:lnTo>
                    <a:pt x="128" y="216"/>
                  </a:lnTo>
                  <a:lnTo>
                    <a:pt x="126" y="216"/>
                  </a:lnTo>
                  <a:lnTo>
                    <a:pt x="212" y="282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174" y="216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202" y="210"/>
                  </a:lnTo>
                  <a:lnTo>
                    <a:pt x="226" y="202"/>
                  </a:lnTo>
                  <a:lnTo>
                    <a:pt x="248" y="192"/>
                  </a:lnTo>
                  <a:lnTo>
                    <a:pt x="266" y="178"/>
                  </a:lnTo>
                  <a:lnTo>
                    <a:pt x="280" y="164"/>
                  </a:lnTo>
                  <a:lnTo>
                    <a:pt x="292" y="146"/>
                  </a:lnTo>
                  <a:lnTo>
                    <a:pt x="298" y="128"/>
                  </a:lnTo>
                  <a:lnTo>
                    <a:pt x="300" y="118"/>
                  </a:lnTo>
                  <a:lnTo>
                    <a:pt x="302" y="108"/>
                  </a:lnTo>
                  <a:lnTo>
                    <a:pt x="302" y="108"/>
                  </a:lnTo>
                  <a:close/>
                  <a:moveTo>
                    <a:pt x="84" y="126"/>
                  </a:moveTo>
                  <a:lnTo>
                    <a:pt x="84" y="126"/>
                  </a:lnTo>
                  <a:lnTo>
                    <a:pt x="78" y="124"/>
                  </a:lnTo>
                  <a:lnTo>
                    <a:pt x="72" y="122"/>
                  </a:lnTo>
                  <a:lnTo>
                    <a:pt x="68" y="116"/>
                  </a:lnTo>
                  <a:lnTo>
                    <a:pt x="66" y="108"/>
                  </a:lnTo>
                  <a:lnTo>
                    <a:pt x="66" y="108"/>
                  </a:lnTo>
                  <a:lnTo>
                    <a:pt x="68" y="102"/>
                  </a:lnTo>
                  <a:lnTo>
                    <a:pt x="72" y="96"/>
                  </a:lnTo>
                  <a:lnTo>
                    <a:pt x="78" y="92"/>
                  </a:lnTo>
                  <a:lnTo>
                    <a:pt x="84" y="92"/>
                  </a:lnTo>
                  <a:lnTo>
                    <a:pt x="84" y="92"/>
                  </a:lnTo>
                  <a:lnTo>
                    <a:pt x="90" y="92"/>
                  </a:lnTo>
                  <a:lnTo>
                    <a:pt x="96" y="96"/>
                  </a:lnTo>
                  <a:lnTo>
                    <a:pt x="100" y="102"/>
                  </a:lnTo>
                  <a:lnTo>
                    <a:pt x="102" y="108"/>
                  </a:lnTo>
                  <a:lnTo>
                    <a:pt x="102" y="108"/>
                  </a:lnTo>
                  <a:lnTo>
                    <a:pt x="100" y="116"/>
                  </a:lnTo>
                  <a:lnTo>
                    <a:pt x="96" y="122"/>
                  </a:lnTo>
                  <a:lnTo>
                    <a:pt x="90" y="124"/>
                  </a:lnTo>
                  <a:lnTo>
                    <a:pt x="84" y="126"/>
                  </a:lnTo>
                  <a:lnTo>
                    <a:pt x="84" y="126"/>
                  </a:lnTo>
                  <a:close/>
                  <a:moveTo>
                    <a:pt x="128" y="216"/>
                  </a:moveTo>
                  <a:lnTo>
                    <a:pt x="128" y="216"/>
                  </a:lnTo>
                  <a:lnTo>
                    <a:pt x="132" y="216"/>
                  </a:lnTo>
                  <a:lnTo>
                    <a:pt x="128" y="216"/>
                  </a:lnTo>
                  <a:close/>
                  <a:moveTo>
                    <a:pt x="150" y="126"/>
                  </a:moveTo>
                  <a:lnTo>
                    <a:pt x="150" y="126"/>
                  </a:lnTo>
                  <a:lnTo>
                    <a:pt x="144" y="124"/>
                  </a:lnTo>
                  <a:lnTo>
                    <a:pt x="138" y="122"/>
                  </a:lnTo>
                  <a:lnTo>
                    <a:pt x="134" y="116"/>
                  </a:lnTo>
                  <a:lnTo>
                    <a:pt x="134" y="108"/>
                  </a:lnTo>
                  <a:lnTo>
                    <a:pt x="134" y="108"/>
                  </a:lnTo>
                  <a:lnTo>
                    <a:pt x="134" y="102"/>
                  </a:lnTo>
                  <a:lnTo>
                    <a:pt x="138" y="96"/>
                  </a:lnTo>
                  <a:lnTo>
                    <a:pt x="144" y="92"/>
                  </a:lnTo>
                  <a:lnTo>
                    <a:pt x="150" y="92"/>
                  </a:lnTo>
                  <a:lnTo>
                    <a:pt x="150" y="92"/>
                  </a:lnTo>
                  <a:lnTo>
                    <a:pt x="158" y="92"/>
                  </a:lnTo>
                  <a:lnTo>
                    <a:pt x="162" y="96"/>
                  </a:lnTo>
                  <a:lnTo>
                    <a:pt x="166" y="102"/>
                  </a:lnTo>
                  <a:lnTo>
                    <a:pt x="168" y="108"/>
                  </a:lnTo>
                  <a:lnTo>
                    <a:pt x="168" y="108"/>
                  </a:lnTo>
                  <a:lnTo>
                    <a:pt x="166" y="116"/>
                  </a:lnTo>
                  <a:lnTo>
                    <a:pt x="162" y="122"/>
                  </a:lnTo>
                  <a:lnTo>
                    <a:pt x="158" y="124"/>
                  </a:lnTo>
                  <a:lnTo>
                    <a:pt x="150" y="126"/>
                  </a:lnTo>
                  <a:lnTo>
                    <a:pt x="150" y="126"/>
                  </a:lnTo>
                  <a:close/>
                  <a:moveTo>
                    <a:pt x="214" y="126"/>
                  </a:moveTo>
                  <a:lnTo>
                    <a:pt x="214" y="126"/>
                  </a:lnTo>
                  <a:lnTo>
                    <a:pt x="208" y="124"/>
                  </a:lnTo>
                  <a:lnTo>
                    <a:pt x="202" y="122"/>
                  </a:lnTo>
                  <a:lnTo>
                    <a:pt x="198" y="116"/>
                  </a:lnTo>
                  <a:lnTo>
                    <a:pt x="196" y="108"/>
                  </a:lnTo>
                  <a:lnTo>
                    <a:pt x="196" y="108"/>
                  </a:lnTo>
                  <a:lnTo>
                    <a:pt x="198" y="102"/>
                  </a:lnTo>
                  <a:lnTo>
                    <a:pt x="202" y="96"/>
                  </a:lnTo>
                  <a:lnTo>
                    <a:pt x="208" y="92"/>
                  </a:lnTo>
                  <a:lnTo>
                    <a:pt x="214" y="92"/>
                  </a:lnTo>
                  <a:lnTo>
                    <a:pt x="214" y="92"/>
                  </a:lnTo>
                  <a:lnTo>
                    <a:pt x="222" y="92"/>
                  </a:lnTo>
                  <a:lnTo>
                    <a:pt x="226" y="96"/>
                  </a:lnTo>
                  <a:lnTo>
                    <a:pt x="230" y="102"/>
                  </a:lnTo>
                  <a:lnTo>
                    <a:pt x="232" y="108"/>
                  </a:lnTo>
                  <a:lnTo>
                    <a:pt x="232" y="108"/>
                  </a:lnTo>
                  <a:lnTo>
                    <a:pt x="230" y="116"/>
                  </a:lnTo>
                  <a:lnTo>
                    <a:pt x="226" y="122"/>
                  </a:lnTo>
                  <a:lnTo>
                    <a:pt x="222" y="124"/>
                  </a:lnTo>
                  <a:lnTo>
                    <a:pt x="214" y="126"/>
                  </a:lnTo>
                  <a:lnTo>
                    <a:pt x="214" y="12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" name="Freeform 206"/>
            <p:cNvSpPr>
              <a:spLocks noEditPoints="1"/>
            </p:cNvSpPr>
            <p:nvPr/>
          </p:nvSpPr>
          <p:spPr bwMode="auto">
            <a:xfrm>
              <a:off x="10979150" y="1177925"/>
              <a:ext cx="803275" cy="739775"/>
            </a:xfrm>
            <a:custGeom>
              <a:avLst/>
              <a:gdLst/>
              <a:ahLst/>
              <a:cxnLst>
                <a:cxn ang="0">
                  <a:pos x="506" y="164"/>
                </a:cxn>
                <a:cxn ang="0">
                  <a:pos x="488" y="112"/>
                </a:cxn>
                <a:cxn ang="0">
                  <a:pos x="450" y="66"/>
                </a:cxn>
                <a:cxn ang="0">
                  <a:pos x="396" y="32"/>
                </a:cxn>
                <a:cxn ang="0">
                  <a:pos x="328" y="10"/>
                </a:cxn>
                <a:cxn ang="0">
                  <a:pos x="254" y="0"/>
                </a:cxn>
                <a:cxn ang="0">
                  <a:pos x="202" y="4"/>
                </a:cxn>
                <a:cxn ang="0">
                  <a:pos x="132" y="22"/>
                </a:cxn>
                <a:cxn ang="0">
                  <a:pos x="74" y="54"/>
                </a:cxn>
                <a:cxn ang="0">
                  <a:pos x="30" y="96"/>
                </a:cxn>
                <a:cxn ang="0">
                  <a:pos x="6" y="146"/>
                </a:cxn>
                <a:cxn ang="0">
                  <a:pos x="0" y="182"/>
                </a:cxn>
                <a:cxn ang="0">
                  <a:pos x="34" y="198"/>
                </a:cxn>
                <a:cxn ang="0">
                  <a:pos x="84" y="196"/>
                </a:cxn>
                <a:cxn ang="0">
                  <a:pos x="136" y="206"/>
                </a:cxn>
                <a:cxn ang="0">
                  <a:pos x="180" y="224"/>
                </a:cxn>
                <a:cxn ang="0">
                  <a:pos x="214" y="252"/>
                </a:cxn>
                <a:cxn ang="0">
                  <a:pos x="236" y="284"/>
                </a:cxn>
                <a:cxn ang="0">
                  <a:pos x="244" y="322"/>
                </a:cxn>
                <a:cxn ang="0">
                  <a:pos x="242" y="344"/>
                </a:cxn>
                <a:cxn ang="0">
                  <a:pos x="266" y="364"/>
                </a:cxn>
                <a:cxn ang="0">
                  <a:pos x="258" y="466"/>
                </a:cxn>
                <a:cxn ang="0">
                  <a:pos x="424" y="316"/>
                </a:cxn>
                <a:cxn ang="0">
                  <a:pos x="458" y="290"/>
                </a:cxn>
                <a:cxn ang="0">
                  <a:pos x="494" y="240"/>
                </a:cxn>
                <a:cxn ang="0">
                  <a:pos x="506" y="182"/>
                </a:cxn>
                <a:cxn ang="0">
                  <a:pos x="154" y="202"/>
                </a:cxn>
                <a:cxn ang="0">
                  <a:pos x="130" y="192"/>
                </a:cxn>
                <a:cxn ang="0">
                  <a:pos x="120" y="170"/>
                </a:cxn>
                <a:cxn ang="0">
                  <a:pos x="122" y="158"/>
                </a:cxn>
                <a:cxn ang="0">
                  <a:pos x="140" y="142"/>
                </a:cxn>
                <a:cxn ang="0">
                  <a:pos x="154" y="140"/>
                </a:cxn>
                <a:cxn ang="0">
                  <a:pos x="176" y="148"/>
                </a:cxn>
                <a:cxn ang="0">
                  <a:pos x="186" y="164"/>
                </a:cxn>
                <a:cxn ang="0">
                  <a:pos x="186" y="176"/>
                </a:cxn>
                <a:cxn ang="0">
                  <a:pos x="176" y="192"/>
                </a:cxn>
                <a:cxn ang="0">
                  <a:pos x="154" y="202"/>
                </a:cxn>
                <a:cxn ang="0">
                  <a:pos x="254" y="202"/>
                </a:cxn>
                <a:cxn ang="0">
                  <a:pos x="232" y="192"/>
                </a:cxn>
                <a:cxn ang="0">
                  <a:pos x="222" y="176"/>
                </a:cxn>
                <a:cxn ang="0">
                  <a:pos x="222" y="164"/>
                </a:cxn>
                <a:cxn ang="0">
                  <a:pos x="232" y="148"/>
                </a:cxn>
                <a:cxn ang="0">
                  <a:pos x="254" y="140"/>
                </a:cxn>
                <a:cxn ang="0">
                  <a:pos x="268" y="142"/>
                </a:cxn>
                <a:cxn ang="0">
                  <a:pos x="286" y="158"/>
                </a:cxn>
                <a:cxn ang="0">
                  <a:pos x="288" y="170"/>
                </a:cxn>
                <a:cxn ang="0">
                  <a:pos x="282" y="188"/>
                </a:cxn>
                <a:cxn ang="0">
                  <a:pos x="262" y="200"/>
                </a:cxn>
                <a:cxn ang="0">
                  <a:pos x="360" y="202"/>
                </a:cxn>
                <a:cxn ang="0">
                  <a:pos x="348" y="198"/>
                </a:cxn>
                <a:cxn ang="0">
                  <a:pos x="328" y="176"/>
                </a:cxn>
                <a:cxn ang="0">
                  <a:pos x="328" y="164"/>
                </a:cxn>
                <a:cxn ang="0">
                  <a:pos x="336" y="148"/>
                </a:cxn>
                <a:cxn ang="0">
                  <a:pos x="360" y="140"/>
                </a:cxn>
                <a:cxn ang="0">
                  <a:pos x="372" y="142"/>
                </a:cxn>
                <a:cxn ang="0">
                  <a:pos x="390" y="158"/>
                </a:cxn>
                <a:cxn ang="0">
                  <a:pos x="392" y="170"/>
                </a:cxn>
                <a:cxn ang="0">
                  <a:pos x="384" y="192"/>
                </a:cxn>
                <a:cxn ang="0">
                  <a:pos x="360" y="202"/>
                </a:cxn>
              </a:cxnLst>
              <a:rect l="0" t="0" r="r" b="b"/>
              <a:pathLst>
                <a:path w="506" h="466">
                  <a:moveTo>
                    <a:pt x="506" y="182"/>
                  </a:moveTo>
                  <a:lnTo>
                    <a:pt x="506" y="182"/>
                  </a:lnTo>
                  <a:lnTo>
                    <a:pt x="506" y="164"/>
                  </a:lnTo>
                  <a:lnTo>
                    <a:pt x="502" y="146"/>
                  </a:lnTo>
                  <a:lnTo>
                    <a:pt x="496" y="128"/>
                  </a:lnTo>
                  <a:lnTo>
                    <a:pt x="488" y="112"/>
                  </a:lnTo>
                  <a:lnTo>
                    <a:pt x="476" y="96"/>
                  </a:lnTo>
                  <a:lnTo>
                    <a:pt x="464" y="80"/>
                  </a:lnTo>
                  <a:lnTo>
                    <a:pt x="450" y="66"/>
                  </a:lnTo>
                  <a:lnTo>
                    <a:pt x="432" y="54"/>
                  </a:lnTo>
                  <a:lnTo>
                    <a:pt x="414" y="42"/>
                  </a:lnTo>
                  <a:lnTo>
                    <a:pt x="396" y="32"/>
                  </a:lnTo>
                  <a:lnTo>
                    <a:pt x="374" y="22"/>
                  </a:lnTo>
                  <a:lnTo>
                    <a:pt x="352" y="16"/>
                  </a:lnTo>
                  <a:lnTo>
                    <a:pt x="328" y="10"/>
                  </a:lnTo>
                  <a:lnTo>
                    <a:pt x="304" y="4"/>
                  </a:lnTo>
                  <a:lnTo>
                    <a:pt x="280" y="2"/>
                  </a:lnTo>
                  <a:lnTo>
                    <a:pt x="254" y="0"/>
                  </a:lnTo>
                  <a:lnTo>
                    <a:pt x="254" y="0"/>
                  </a:lnTo>
                  <a:lnTo>
                    <a:pt x="228" y="2"/>
                  </a:lnTo>
                  <a:lnTo>
                    <a:pt x="202" y="4"/>
                  </a:lnTo>
                  <a:lnTo>
                    <a:pt x="178" y="10"/>
                  </a:lnTo>
                  <a:lnTo>
                    <a:pt x="154" y="16"/>
                  </a:lnTo>
                  <a:lnTo>
                    <a:pt x="132" y="22"/>
                  </a:lnTo>
                  <a:lnTo>
                    <a:pt x="112" y="32"/>
                  </a:lnTo>
                  <a:lnTo>
                    <a:pt x="92" y="42"/>
                  </a:lnTo>
                  <a:lnTo>
                    <a:pt x="74" y="54"/>
                  </a:lnTo>
                  <a:lnTo>
                    <a:pt x="58" y="66"/>
                  </a:lnTo>
                  <a:lnTo>
                    <a:pt x="44" y="80"/>
                  </a:lnTo>
                  <a:lnTo>
                    <a:pt x="30" y="96"/>
                  </a:lnTo>
                  <a:lnTo>
                    <a:pt x="20" y="112"/>
                  </a:lnTo>
                  <a:lnTo>
                    <a:pt x="12" y="128"/>
                  </a:lnTo>
                  <a:lnTo>
                    <a:pt x="6" y="146"/>
                  </a:lnTo>
                  <a:lnTo>
                    <a:pt x="2" y="164"/>
                  </a:lnTo>
                  <a:lnTo>
                    <a:pt x="0" y="182"/>
                  </a:lnTo>
                  <a:lnTo>
                    <a:pt x="0" y="182"/>
                  </a:lnTo>
                  <a:lnTo>
                    <a:pt x="2" y="204"/>
                  </a:lnTo>
                  <a:lnTo>
                    <a:pt x="2" y="204"/>
                  </a:lnTo>
                  <a:lnTo>
                    <a:pt x="34" y="198"/>
                  </a:lnTo>
                  <a:lnTo>
                    <a:pt x="66" y="196"/>
                  </a:lnTo>
                  <a:lnTo>
                    <a:pt x="66" y="196"/>
                  </a:lnTo>
                  <a:lnTo>
                    <a:pt x="84" y="196"/>
                  </a:lnTo>
                  <a:lnTo>
                    <a:pt x="102" y="198"/>
                  </a:lnTo>
                  <a:lnTo>
                    <a:pt x="120" y="202"/>
                  </a:lnTo>
                  <a:lnTo>
                    <a:pt x="136" y="206"/>
                  </a:lnTo>
                  <a:lnTo>
                    <a:pt x="152" y="212"/>
                  </a:lnTo>
                  <a:lnTo>
                    <a:pt x="166" y="218"/>
                  </a:lnTo>
                  <a:lnTo>
                    <a:pt x="180" y="224"/>
                  </a:lnTo>
                  <a:lnTo>
                    <a:pt x="192" y="234"/>
                  </a:lnTo>
                  <a:lnTo>
                    <a:pt x="204" y="242"/>
                  </a:lnTo>
                  <a:lnTo>
                    <a:pt x="214" y="252"/>
                  </a:lnTo>
                  <a:lnTo>
                    <a:pt x="222" y="262"/>
                  </a:lnTo>
                  <a:lnTo>
                    <a:pt x="230" y="274"/>
                  </a:lnTo>
                  <a:lnTo>
                    <a:pt x="236" y="284"/>
                  </a:lnTo>
                  <a:lnTo>
                    <a:pt x="240" y="298"/>
                  </a:lnTo>
                  <a:lnTo>
                    <a:pt x="242" y="310"/>
                  </a:lnTo>
                  <a:lnTo>
                    <a:pt x="244" y="322"/>
                  </a:lnTo>
                  <a:lnTo>
                    <a:pt x="244" y="322"/>
                  </a:lnTo>
                  <a:lnTo>
                    <a:pt x="244" y="334"/>
                  </a:lnTo>
                  <a:lnTo>
                    <a:pt x="242" y="344"/>
                  </a:lnTo>
                  <a:lnTo>
                    <a:pt x="234" y="364"/>
                  </a:lnTo>
                  <a:lnTo>
                    <a:pt x="234" y="364"/>
                  </a:lnTo>
                  <a:lnTo>
                    <a:pt x="266" y="364"/>
                  </a:lnTo>
                  <a:lnTo>
                    <a:pt x="298" y="360"/>
                  </a:lnTo>
                  <a:lnTo>
                    <a:pt x="330" y="356"/>
                  </a:lnTo>
                  <a:lnTo>
                    <a:pt x="258" y="466"/>
                  </a:lnTo>
                  <a:lnTo>
                    <a:pt x="428" y="314"/>
                  </a:lnTo>
                  <a:lnTo>
                    <a:pt x="428" y="314"/>
                  </a:lnTo>
                  <a:lnTo>
                    <a:pt x="424" y="316"/>
                  </a:lnTo>
                  <a:lnTo>
                    <a:pt x="424" y="316"/>
                  </a:lnTo>
                  <a:lnTo>
                    <a:pt x="442" y="304"/>
                  </a:lnTo>
                  <a:lnTo>
                    <a:pt x="458" y="290"/>
                  </a:lnTo>
                  <a:lnTo>
                    <a:pt x="472" y="274"/>
                  </a:lnTo>
                  <a:lnTo>
                    <a:pt x="484" y="258"/>
                  </a:lnTo>
                  <a:lnTo>
                    <a:pt x="494" y="240"/>
                  </a:lnTo>
                  <a:lnTo>
                    <a:pt x="502" y="222"/>
                  </a:lnTo>
                  <a:lnTo>
                    <a:pt x="506" y="202"/>
                  </a:lnTo>
                  <a:lnTo>
                    <a:pt x="506" y="182"/>
                  </a:lnTo>
                  <a:lnTo>
                    <a:pt x="506" y="182"/>
                  </a:lnTo>
                  <a:close/>
                  <a:moveTo>
                    <a:pt x="154" y="202"/>
                  </a:moveTo>
                  <a:lnTo>
                    <a:pt x="154" y="202"/>
                  </a:lnTo>
                  <a:lnTo>
                    <a:pt x="146" y="200"/>
                  </a:lnTo>
                  <a:lnTo>
                    <a:pt x="140" y="198"/>
                  </a:lnTo>
                  <a:lnTo>
                    <a:pt x="130" y="192"/>
                  </a:lnTo>
                  <a:lnTo>
                    <a:pt x="122" y="182"/>
                  </a:lnTo>
                  <a:lnTo>
                    <a:pt x="120" y="176"/>
                  </a:lnTo>
                  <a:lnTo>
                    <a:pt x="120" y="170"/>
                  </a:lnTo>
                  <a:lnTo>
                    <a:pt x="120" y="170"/>
                  </a:lnTo>
                  <a:lnTo>
                    <a:pt x="120" y="164"/>
                  </a:lnTo>
                  <a:lnTo>
                    <a:pt x="122" y="158"/>
                  </a:lnTo>
                  <a:lnTo>
                    <a:pt x="126" y="154"/>
                  </a:lnTo>
                  <a:lnTo>
                    <a:pt x="130" y="148"/>
                  </a:lnTo>
                  <a:lnTo>
                    <a:pt x="140" y="142"/>
                  </a:lnTo>
                  <a:lnTo>
                    <a:pt x="146" y="140"/>
                  </a:lnTo>
                  <a:lnTo>
                    <a:pt x="154" y="140"/>
                  </a:lnTo>
                  <a:lnTo>
                    <a:pt x="154" y="140"/>
                  </a:lnTo>
                  <a:lnTo>
                    <a:pt x="160" y="140"/>
                  </a:lnTo>
                  <a:lnTo>
                    <a:pt x="166" y="142"/>
                  </a:lnTo>
                  <a:lnTo>
                    <a:pt x="176" y="148"/>
                  </a:lnTo>
                  <a:lnTo>
                    <a:pt x="180" y="154"/>
                  </a:lnTo>
                  <a:lnTo>
                    <a:pt x="184" y="158"/>
                  </a:lnTo>
                  <a:lnTo>
                    <a:pt x="186" y="164"/>
                  </a:lnTo>
                  <a:lnTo>
                    <a:pt x="186" y="170"/>
                  </a:lnTo>
                  <a:lnTo>
                    <a:pt x="186" y="170"/>
                  </a:lnTo>
                  <a:lnTo>
                    <a:pt x="186" y="176"/>
                  </a:lnTo>
                  <a:lnTo>
                    <a:pt x="184" y="182"/>
                  </a:lnTo>
                  <a:lnTo>
                    <a:pt x="180" y="188"/>
                  </a:lnTo>
                  <a:lnTo>
                    <a:pt x="176" y="192"/>
                  </a:lnTo>
                  <a:lnTo>
                    <a:pt x="166" y="198"/>
                  </a:lnTo>
                  <a:lnTo>
                    <a:pt x="160" y="200"/>
                  </a:lnTo>
                  <a:lnTo>
                    <a:pt x="154" y="202"/>
                  </a:lnTo>
                  <a:lnTo>
                    <a:pt x="154" y="202"/>
                  </a:lnTo>
                  <a:close/>
                  <a:moveTo>
                    <a:pt x="254" y="202"/>
                  </a:moveTo>
                  <a:lnTo>
                    <a:pt x="254" y="202"/>
                  </a:lnTo>
                  <a:lnTo>
                    <a:pt x="248" y="200"/>
                  </a:lnTo>
                  <a:lnTo>
                    <a:pt x="242" y="198"/>
                  </a:lnTo>
                  <a:lnTo>
                    <a:pt x="232" y="192"/>
                  </a:lnTo>
                  <a:lnTo>
                    <a:pt x="228" y="188"/>
                  </a:lnTo>
                  <a:lnTo>
                    <a:pt x="224" y="182"/>
                  </a:lnTo>
                  <a:lnTo>
                    <a:pt x="222" y="176"/>
                  </a:lnTo>
                  <a:lnTo>
                    <a:pt x="222" y="170"/>
                  </a:lnTo>
                  <a:lnTo>
                    <a:pt x="222" y="170"/>
                  </a:lnTo>
                  <a:lnTo>
                    <a:pt x="222" y="164"/>
                  </a:lnTo>
                  <a:lnTo>
                    <a:pt x="224" y="158"/>
                  </a:lnTo>
                  <a:lnTo>
                    <a:pt x="228" y="154"/>
                  </a:lnTo>
                  <a:lnTo>
                    <a:pt x="232" y="148"/>
                  </a:lnTo>
                  <a:lnTo>
                    <a:pt x="242" y="142"/>
                  </a:lnTo>
                  <a:lnTo>
                    <a:pt x="248" y="140"/>
                  </a:lnTo>
                  <a:lnTo>
                    <a:pt x="254" y="140"/>
                  </a:lnTo>
                  <a:lnTo>
                    <a:pt x="254" y="140"/>
                  </a:lnTo>
                  <a:lnTo>
                    <a:pt x="262" y="140"/>
                  </a:lnTo>
                  <a:lnTo>
                    <a:pt x="268" y="142"/>
                  </a:lnTo>
                  <a:lnTo>
                    <a:pt x="278" y="148"/>
                  </a:lnTo>
                  <a:lnTo>
                    <a:pt x="282" y="154"/>
                  </a:lnTo>
                  <a:lnTo>
                    <a:pt x="286" y="158"/>
                  </a:lnTo>
                  <a:lnTo>
                    <a:pt x="288" y="164"/>
                  </a:lnTo>
                  <a:lnTo>
                    <a:pt x="288" y="170"/>
                  </a:lnTo>
                  <a:lnTo>
                    <a:pt x="288" y="170"/>
                  </a:lnTo>
                  <a:lnTo>
                    <a:pt x="288" y="176"/>
                  </a:lnTo>
                  <a:lnTo>
                    <a:pt x="286" y="182"/>
                  </a:lnTo>
                  <a:lnTo>
                    <a:pt x="282" y="188"/>
                  </a:lnTo>
                  <a:lnTo>
                    <a:pt x="278" y="192"/>
                  </a:lnTo>
                  <a:lnTo>
                    <a:pt x="268" y="198"/>
                  </a:lnTo>
                  <a:lnTo>
                    <a:pt x="262" y="200"/>
                  </a:lnTo>
                  <a:lnTo>
                    <a:pt x="254" y="202"/>
                  </a:lnTo>
                  <a:lnTo>
                    <a:pt x="254" y="202"/>
                  </a:lnTo>
                  <a:close/>
                  <a:moveTo>
                    <a:pt x="360" y="202"/>
                  </a:moveTo>
                  <a:lnTo>
                    <a:pt x="360" y="202"/>
                  </a:lnTo>
                  <a:lnTo>
                    <a:pt x="354" y="200"/>
                  </a:lnTo>
                  <a:lnTo>
                    <a:pt x="348" y="198"/>
                  </a:lnTo>
                  <a:lnTo>
                    <a:pt x="336" y="192"/>
                  </a:lnTo>
                  <a:lnTo>
                    <a:pt x="330" y="182"/>
                  </a:lnTo>
                  <a:lnTo>
                    <a:pt x="328" y="176"/>
                  </a:lnTo>
                  <a:lnTo>
                    <a:pt x="328" y="170"/>
                  </a:lnTo>
                  <a:lnTo>
                    <a:pt x="328" y="170"/>
                  </a:lnTo>
                  <a:lnTo>
                    <a:pt x="328" y="164"/>
                  </a:lnTo>
                  <a:lnTo>
                    <a:pt x="330" y="158"/>
                  </a:lnTo>
                  <a:lnTo>
                    <a:pt x="332" y="154"/>
                  </a:lnTo>
                  <a:lnTo>
                    <a:pt x="336" y="148"/>
                  </a:lnTo>
                  <a:lnTo>
                    <a:pt x="348" y="142"/>
                  </a:lnTo>
                  <a:lnTo>
                    <a:pt x="354" y="140"/>
                  </a:lnTo>
                  <a:lnTo>
                    <a:pt x="360" y="140"/>
                  </a:lnTo>
                  <a:lnTo>
                    <a:pt x="360" y="140"/>
                  </a:lnTo>
                  <a:lnTo>
                    <a:pt x="366" y="140"/>
                  </a:lnTo>
                  <a:lnTo>
                    <a:pt x="372" y="142"/>
                  </a:lnTo>
                  <a:lnTo>
                    <a:pt x="384" y="148"/>
                  </a:lnTo>
                  <a:lnTo>
                    <a:pt x="388" y="154"/>
                  </a:lnTo>
                  <a:lnTo>
                    <a:pt x="390" y="158"/>
                  </a:lnTo>
                  <a:lnTo>
                    <a:pt x="392" y="164"/>
                  </a:lnTo>
                  <a:lnTo>
                    <a:pt x="392" y="170"/>
                  </a:lnTo>
                  <a:lnTo>
                    <a:pt x="392" y="170"/>
                  </a:lnTo>
                  <a:lnTo>
                    <a:pt x="392" y="176"/>
                  </a:lnTo>
                  <a:lnTo>
                    <a:pt x="390" y="182"/>
                  </a:lnTo>
                  <a:lnTo>
                    <a:pt x="384" y="192"/>
                  </a:lnTo>
                  <a:lnTo>
                    <a:pt x="372" y="198"/>
                  </a:lnTo>
                  <a:lnTo>
                    <a:pt x="366" y="200"/>
                  </a:lnTo>
                  <a:lnTo>
                    <a:pt x="360" y="202"/>
                  </a:lnTo>
                  <a:lnTo>
                    <a:pt x="360" y="20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AutoShape 177" descr="6">
            <a:extLst>
              <a:ext uri="{FF2B5EF4-FFF2-40B4-BE49-F238E27FC236}">
                <a16:creationId xmlns:a16="http://schemas.microsoft.com/office/drawing/2014/main" id="{71E27B3D-DA8A-4A06-A648-61527C892BAC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02929" y="984149"/>
            <a:ext cx="8956011" cy="5791120"/>
          </a:xfrm>
          <a:prstGeom prst="roundRect">
            <a:avLst>
              <a:gd name="adj" fmla="val 3315"/>
            </a:avLst>
          </a:prstGeom>
          <a:blipFill dpi="0" rotWithShape="0">
            <a:blip r:embed="rId2" cstate="print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9525" algn="ctr">
            <a:solidFill>
              <a:srgbClr val="006600"/>
            </a:solidFill>
            <a:round/>
            <a:headEnd/>
            <a:tailEnd/>
          </a:ln>
        </p:spPr>
        <p:txBody>
          <a:bodyPr lIns="144000" tIns="72000" rIns="72000" bIns="72000" anchor="ctr"/>
          <a:lstStyle/>
          <a:p>
            <a:pPr marL="188913" indent="-188913" algn="ctr" fontAlgn="ctr" latinLnBrk="0">
              <a:spcBef>
                <a:spcPct val="20000"/>
              </a:spcBef>
              <a:spcAft>
                <a:spcPct val="20000"/>
              </a:spcAft>
              <a:buClr>
                <a:srgbClr val="0066FF"/>
              </a:buClr>
              <a:buFont typeface="Wingdings 2" pitchFamily="18" charset="2"/>
              <a:buNone/>
            </a:pPr>
            <a:endParaRPr lang="ko-KR" altLang="en-US" sz="1700" dirty="0"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9" name="내용 개체 틀 2"/>
          <p:cNvSpPr txBox="1">
            <a:spLocks/>
          </p:cNvSpPr>
          <p:nvPr userDrawn="1"/>
        </p:nvSpPr>
        <p:spPr>
          <a:xfrm>
            <a:off x="273285" y="1585732"/>
            <a:ext cx="8620585" cy="4939611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2000" b="1" dirty="0" smtClean="0">
              <a:solidFill>
                <a:srgbClr val="7030A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  <a:p>
            <a:pPr lvl="1"/>
            <a:endParaRPr lang="en-US" altLang="ko-KR" sz="1600" b="1" dirty="0" smtClean="0">
              <a:solidFill>
                <a:srgbClr val="7030A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  <a:p>
            <a:pPr lvl="2"/>
            <a:endParaRPr lang="ko-KR" altLang="en-US" sz="1500" b="1" dirty="0">
              <a:solidFill>
                <a:srgbClr val="7030A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  <a:p>
            <a:pPr lvl="1"/>
            <a:endParaRPr lang="en-US" altLang="ko-KR" sz="1600" dirty="0">
              <a:solidFill>
                <a:srgbClr val="175079"/>
              </a:solidFill>
            </a:endParaRPr>
          </a:p>
          <a:p>
            <a:pPr lvl="1"/>
            <a:endParaRPr lang="en-US" altLang="ko-KR" sz="15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pPr lvl="1"/>
            <a:endParaRPr lang="ko-KR" altLang="en-US" sz="1600" b="1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  <a:p>
            <a:pPr lvl="2"/>
            <a:endParaRPr lang="en-US" altLang="ko-KR" sz="1600" dirty="0" smtClean="0">
              <a:solidFill>
                <a:srgbClr val="175079"/>
              </a:solidFill>
            </a:endParaRPr>
          </a:p>
        </p:txBody>
      </p:sp>
      <p:sp>
        <p:nvSpPr>
          <p:cNvPr id="10" name="제목 8"/>
          <p:cNvSpPr txBox="1">
            <a:spLocks/>
          </p:cNvSpPr>
          <p:nvPr userDrawn="1"/>
        </p:nvSpPr>
        <p:spPr>
          <a:xfrm>
            <a:off x="251520" y="316210"/>
            <a:ext cx="8642350" cy="430887"/>
          </a:xfrm>
          <a:prstGeom prst="rect">
            <a:avLst/>
          </a:prstGeom>
        </p:spPr>
        <p:txBody>
          <a:bodyPr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lnSpc>
                <a:spcPct val="80000"/>
              </a:lnSpc>
              <a:spcBef>
                <a:spcPct val="0"/>
              </a:spcBef>
              <a:tabLst>
                <a:tab pos="177800" algn="l"/>
                <a:tab pos="803275" algn="l"/>
              </a:tabLst>
              <a:defRPr/>
            </a:pPr>
            <a:endParaRPr lang="en-US" altLang="ko-KR" sz="4000" b="1" dirty="0" smtClean="0">
              <a:solidFill>
                <a:schemeClr val="bg1"/>
              </a:solidFill>
              <a:latin typeface="Tahoma" pitchFamily="34" charset="0"/>
              <a:ea typeface="나눔고딕" pitchFamily="50" charset="-127"/>
              <a:cs typeface="Tahoma" pitchFamily="34" charset="0"/>
            </a:endParaRPr>
          </a:p>
        </p:txBody>
      </p:sp>
      <p:sp>
        <p:nvSpPr>
          <p:cNvPr id="15" name="슬라이드 번호 개체 틀 1"/>
          <p:cNvSpPr>
            <a:spLocks noGrp="1"/>
          </p:cNvSpPr>
          <p:nvPr>
            <p:ph type="sldNum" sz="quarter" idx="4"/>
          </p:nvPr>
        </p:nvSpPr>
        <p:spPr>
          <a:xfrm>
            <a:off x="6824374" y="6532900"/>
            <a:ext cx="2133600" cy="240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F3E208-3B10-45C3-AB64-9D3429F1AD1A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7" name="텍스트 개체 틀 3"/>
          <p:cNvSpPr>
            <a:spLocks noGrp="1"/>
          </p:cNvSpPr>
          <p:nvPr>
            <p:ph idx="1" hasCustomPrompt="1"/>
          </p:nvPr>
        </p:nvSpPr>
        <p:spPr>
          <a:xfrm>
            <a:off x="258976" y="1161696"/>
            <a:ext cx="8603852" cy="53266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2pPr>
              <a:defRPr b="0">
                <a:solidFill>
                  <a:srgbClr val="05325B"/>
                </a:solidFill>
              </a:defRPr>
            </a:lvl2pPr>
            <a:lvl3pPr>
              <a:defRPr b="1">
                <a:solidFill>
                  <a:srgbClr val="0000FF"/>
                </a:solidFill>
              </a:defRPr>
            </a:lvl3pPr>
            <a:lvl4pPr>
              <a:defRPr b="1"/>
            </a:lvl4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</p:txBody>
      </p:sp>
      <p:sp>
        <p:nvSpPr>
          <p:cNvPr id="18" name="슬라이드 번호 개체 틀 4"/>
          <p:cNvSpPr txBox="1">
            <a:spLocks/>
          </p:cNvSpPr>
          <p:nvPr userDrawn="1"/>
        </p:nvSpPr>
        <p:spPr>
          <a:xfrm>
            <a:off x="6824374" y="6532901"/>
            <a:ext cx="2133600" cy="2401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6B130F-A908-445E-8E7B-906E66EDCC1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9" name="제목 개체 틀 2"/>
          <p:cNvSpPr txBox="1">
            <a:spLocks/>
          </p:cNvSpPr>
          <p:nvPr userDrawn="1"/>
        </p:nvSpPr>
        <p:spPr>
          <a:xfrm>
            <a:off x="459129" y="927905"/>
            <a:ext cx="8229600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kumimoji="1" lang="ko-KR" altLang="en-US" sz="1600" kern="1200" dirty="0">
              <a:solidFill>
                <a:schemeClr val="bg1"/>
              </a:solidFill>
              <a:latin typeface="Tahoma" pitchFamily="34" charset="0"/>
              <a:ea typeface="+mn-ea"/>
              <a:cs typeface="Tahoma" pitchFamily="34" charset="0"/>
            </a:endParaRPr>
          </a:p>
        </p:txBody>
      </p:sp>
      <p:sp>
        <p:nvSpPr>
          <p:cNvPr id="21" name="제목 개체 틀 2"/>
          <p:cNvSpPr txBox="1">
            <a:spLocks/>
          </p:cNvSpPr>
          <p:nvPr userDrawn="1"/>
        </p:nvSpPr>
        <p:spPr>
          <a:xfrm>
            <a:off x="297075" y="924763"/>
            <a:ext cx="8696454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4000" b="1" kern="1200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defRPr>
            </a:lvl1pPr>
          </a:lstStyle>
          <a:p>
            <a:endParaRPr lang="ko-KR" altLang="en-US" sz="1600" b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67DB1F5-FFB0-4B23-BE89-4968EBFA6D38}"/>
              </a:ext>
            </a:extLst>
          </p:cNvPr>
          <p:cNvSpPr/>
          <p:nvPr userDrawn="1"/>
        </p:nvSpPr>
        <p:spPr>
          <a:xfrm>
            <a:off x="0" y="12217"/>
            <a:ext cx="9144000" cy="931817"/>
          </a:xfrm>
          <a:prstGeom prst="rect">
            <a:avLst/>
          </a:prstGeom>
          <a:solidFill>
            <a:srgbClr val="00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제목 개체 틀 2"/>
          <p:cNvSpPr>
            <a:spLocks noGrp="1"/>
          </p:cNvSpPr>
          <p:nvPr>
            <p:ph type="title"/>
          </p:nvPr>
        </p:nvSpPr>
        <p:spPr>
          <a:xfrm>
            <a:off x="128773" y="246247"/>
            <a:ext cx="8864756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800" baseline="0"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37101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그림 76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9" name="그룹 78"/>
          <p:cNvGrpSpPr/>
          <p:nvPr userDrawn="1"/>
        </p:nvGrpSpPr>
        <p:grpSpPr>
          <a:xfrm>
            <a:off x="0" y="4329950"/>
            <a:ext cx="9144000" cy="2528048"/>
            <a:chOff x="0" y="4329950"/>
            <a:chExt cx="9144000" cy="2528048"/>
          </a:xfrm>
        </p:grpSpPr>
        <p:sp>
          <p:nvSpPr>
            <p:cNvPr id="57" name="직사각형 56"/>
            <p:cNvSpPr/>
            <p:nvPr userDrawn="1"/>
          </p:nvSpPr>
          <p:spPr>
            <a:xfrm>
              <a:off x="0" y="4545105"/>
              <a:ext cx="9144000" cy="23128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이등변 삼각형 57"/>
            <p:cNvSpPr/>
            <p:nvPr userDrawn="1"/>
          </p:nvSpPr>
          <p:spPr>
            <a:xfrm>
              <a:off x="4435406" y="4329950"/>
              <a:ext cx="276225" cy="2381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9" name="그룹 58"/>
          <p:cNvGrpSpPr/>
          <p:nvPr userDrawn="1"/>
        </p:nvGrpSpPr>
        <p:grpSpPr>
          <a:xfrm>
            <a:off x="3299206" y="994175"/>
            <a:ext cx="2537530" cy="2231168"/>
            <a:chOff x="3510225" y="561153"/>
            <a:chExt cx="2115492" cy="1860084"/>
          </a:xfrm>
        </p:grpSpPr>
        <p:grpSp>
          <p:nvGrpSpPr>
            <p:cNvPr id="60" name="그룹 66"/>
            <p:cNvGrpSpPr/>
            <p:nvPr/>
          </p:nvGrpSpPr>
          <p:grpSpPr>
            <a:xfrm>
              <a:off x="3510225" y="1480323"/>
              <a:ext cx="717510" cy="397920"/>
              <a:chOff x="625475" y="1627188"/>
              <a:chExt cx="1454150" cy="806450"/>
            </a:xfrm>
          </p:grpSpPr>
          <p:sp>
            <p:nvSpPr>
              <p:cNvPr id="75" name="Freeform 6"/>
              <p:cNvSpPr>
                <a:spLocks/>
              </p:cNvSpPr>
              <p:nvPr/>
            </p:nvSpPr>
            <p:spPr bwMode="auto">
              <a:xfrm>
                <a:off x="1069975" y="1754188"/>
                <a:ext cx="1009650" cy="679450"/>
              </a:xfrm>
              <a:custGeom>
                <a:avLst/>
                <a:gdLst/>
                <a:ahLst/>
                <a:cxnLst>
                  <a:cxn ang="0">
                    <a:pos x="508" y="170"/>
                  </a:cxn>
                  <a:cxn ang="0">
                    <a:pos x="484" y="172"/>
                  </a:cxn>
                  <a:cxn ang="0">
                    <a:pos x="484" y="162"/>
                  </a:cxn>
                  <a:cxn ang="0">
                    <a:pos x="482" y="146"/>
                  </a:cxn>
                  <a:cxn ang="0">
                    <a:pos x="470" y="118"/>
                  </a:cxn>
                  <a:cxn ang="0">
                    <a:pos x="450" y="98"/>
                  </a:cxn>
                  <a:cxn ang="0">
                    <a:pos x="422" y="86"/>
                  </a:cxn>
                  <a:cxn ang="0">
                    <a:pos x="406" y="84"/>
                  </a:cxn>
                  <a:cxn ang="0">
                    <a:pos x="382" y="88"/>
                  </a:cxn>
                  <a:cxn ang="0">
                    <a:pos x="362" y="96"/>
                  </a:cxn>
                  <a:cxn ang="0">
                    <a:pos x="354" y="76"/>
                  </a:cxn>
                  <a:cxn ang="0">
                    <a:pos x="326" y="42"/>
                  </a:cxn>
                  <a:cxn ang="0">
                    <a:pos x="292" y="16"/>
                  </a:cxn>
                  <a:cxn ang="0">
                    <a:pos x="248" y="2"/>
                  </a:cxn>
                  <a:cxn ang="0">
                    <a:pos x="226" y="0"/>
                  </a:cxn>
                  <a:cxn ang="0">
                    <a:pos x="196" y="4"/>
                  </a:cxn>
                  <a:cxn ang="0">
                    <a:pos x="168" y="12"/>
                  </a:cxn>
                  <a:cxn ang="0">
                    <a:pos x="144" y="26"/>
                  </a:cxn>
                  <a:cxn ang="0">
                    <a:pos x="122" y="42"/>
                  </a:cxn>
                  <a:cxn ang="0">
                    <a:pos x="104" y="64"/>
                  </a:cxn>
                  <a:cxn ang="0">
                    <a:pos x="92" y="90"/>
                  </a:cxn>
                  <a:cxn ang="0">
                    <a:pos x="82" y="116"/>
                  </a:cxn>
                  <a:cxn ang="0">
                    <a:pos x="80" y="146"/>
                  </a:cxn>
                  <a:cxn ang="0">
                    <a:pos x="80" y="162"/>
                  </a:cxn>
                  <a:cxn ang="0">
                    <a:pos x="70" y="164"/>
                  </a:cxn>
                  <a:cxn ang="0">
                    <a:pos x="54" y="174"/>
                  </a:cxn>
                  <a:cxn ang="0">
                    <a:pos x="40" y="188"/>
                  </a:cxn>
                  <a:cxn ang="0">
                    <a:pos x="34" y="206"/>
                  </a:cxn>
                  <a:cxn ang="0">
                    <a:pos x="32" y="216"/>
                  </a:cxn>
                  <a:cxn ang="0">
                    <a:pos x="36" y="234"/>
                  </a:cxn>
                  <a:cxn ang="0">
                    <a:pos x="44" y="248"/>
                  </a:cxn>
                  <a:cxn ang="0">
                    <a:pos x="34" y="256"/>
                  </a:cxn>
                  <a:cxn ang="0">
                    <a:pos x="18" y="274"/>
                  </a:cxn>
                  <a:cxn ang="0">
                    <a:pos x="6" y="294"/>
                  </a:cxn>
                  <a:cxn ang="0">
                    <a:pos x="0" y="318"/>
                  </a:cxn>
                  <a:cxn ang="0">
                    <a:pos x="0" y="330"/>
                  </a:cxn>
                  <a:cxn ang="0">
                    <a:pos x="8" y="368"/>
                  </a:cxn>
                  <a:cxn ang="0">
                    <a:pos x="28" y="400"/>
                  </a:cxn>
                  <a:cxn ang="0">
                    <a:pos x="60" y="420"/>
                  </a:cxn>
                  <a:cxn ang="0">
                    <a:pos x="98" y="428"/>
                  </a:cxn>
                  <a:cxn ang="0">
                    <a:pos x="508" y="428"/>
                  </a:cxn>
                  <a:cxn ang="0">
                    <a:pos x="534" y="426"/>
                  </a:cxn>
                  <a:cxn ang="0">
                    <a:pos x="558" y="418"/>
                  </a:cxn>
                  <a:cxn ang="0">
                    <a:pos x="580" y="406"/>
                  </a:cxn>
                  <a:cxn ang="0">
                    <a:pos x="614" y="372"/>
                  </a:cxn>
                  <a:cxn ang="0">
                    <a:pos x="626" y="350"/>
                  </a:cxn>
                  <a:cxn ang="0">
                    <a:pos x="634" y="326"/>
                  </a:cxn>
                  <a:cxn ang="0">
                    <a:pos x="636" y="300"/>
                  </a:cxn>
                  <a:cxn ang="0">
                    <a:pos x="636" y="286"/>
                  </a:cxn>
                  <a:cxn ang="0">
                    <a:pos x="632" y="260"/>
                  </a:cxn>
                  <a:cxn ang="0">
                    <a:pos x="622" y="238"/>
                  </a:cxn>
                  <a:cxn ang="0">
                    <a:pos x="600" y="208"/>
                  </a:cxn>
                  <a:cxn ang="0">
                    <a:pos x="570" y="186"/>
                  </a:cxn>
                  <a:cxn ang="0">
                    <a:pos x="546" y="176"/>
                  </a:cxn>
                  <a:cxn ang="0">
                    <a:pos x="520" y="170"/>
                  </a:cxn>
                  <a:cxn ang="0">
                    <a:pos x="508" y="170"/>
                  </a:cxn>
                </a:cxnLst>
                <a:rect l="0" t="0" r="r" b="b"/>
                <a:pathLst>
                  <a:path w="636" h="428">
                    <a:moveTo>
                      <a:pt x="508" y="170"/>
                    </a:moveTo>
                    <a:lnTo>
                      <a:pt x="508" y="170"/>
                    </a:lnTo>
                    <a:lnTo>
                      <a:pt x="496" y="170"/>
                    </a:lnTo>
                    <a:lnTo>
                      <a:pt x="484" y="172"/>
                    </a:lnTo>
                    <a:lnTo>
                      <a:pt x="484" y="172"/>
                    </a:lnTo>
                    <a:lnTo>
                      <a:pt x="484" y="162"/>
                    </a:lnTo>
                    <a:lnTo>
                      <a:pt x="484" y="162"/>
                    </a:lnTo>
                    <a:lnTo>
                      <a:pt x="482" y="146"/>
                    </a:lnTo>
                    <a:lnTo>
                      <a:pt x="478" y="132"/>
                    </a:lnTo>
                    <a:lnTo>
                      <a:pt x="470" y="118"/>
                    </a:lnTo>
                    <a:lnTo>
                      <a:pt x="460" y="106"/>
                    </a:lnTo>
                    <a:lnTo>
                      <a:pt x="450" y="98"/>
                    </a:lnTo>
                    <a:lnTo>
                      <a:pt x="436" y="90"/>
                    </a:lnTo>
                    <a:lnTo>
                      <a:pt x="422" y="86"/>
                    </a:lnTo>
                    <a:lnTo>
                      <a:pt x="406" y="84"/>
                    </a:lnTo>
                    <a:lnTo>
                      <a:pt x="406" y="84"/>
                    </a:lnTo>
                    <a:lnTo>
                      <a:pt x="394" y="84"/>
                    </a:lnTo>
                    <a:lnTo>
                      <a:pt x="382" y="88"/>
                    </a:lnTo>
                    <a:lnTo>
                      <a:pt x="372" y="92"/>
                    </a:lnTo>
                    <a:lnTo>
                      <a:pt x="362" y="96"/>
                    </a:lnTo>
                    <a:lnTo>
                      <a:pt x="362" y="96"/>
                    </a:lnTo>
                    <a:lnTo>
                      <a:pt x="354" y="76"/>
                    </a:lnTo>
                    <a:lnTo>
                      <a:pt x="342" y="58"/>
                    </a:lnTo>
                    <a:lnTo>
                      <a:pt x="326" y="42"/>
                    </a:lnTo>
                    <a:lnTo>
                      <a:pt x="310" y="28"/>
                    </a:lnTo>
                    <a:lnTo>
                      <a:pt x="292" y="16"/>
                    </a:lnTo>
                    <a:lnTo>
                      <a:pt x="270" y="8"/>
                    </a:lnTo>
                    <a:lnTo>
                      <a:pt x="248" y="2"/>
                    </a:lnTo>
                    <a:lnTo>
                      <a:pt x="226" y="0"/>
                    </a:lnTo>
                    <a:lnTo>
                      <a:pt x="226" y="0"/>
                    </a:lnTo>
                    <a:lnTo>
                      <a:pt x="210" y="0"/>
                    </a:lnTo>
                    <a:lnTo>
                      <a:pt x="196" y="4"/>
                    </a:lnTo>
                    <a:lnTo>
                      <a:pt x="182" y="6"/>
                    </a:lnTo>
                    <a:lnTo>
                      <a:pt x="168" y="12"/>
                    </a:lnTo>
                    <a:lnTo>
                      <a:pt x="156" y="18"/>
                    </a:lnTo>
                    <a:lnTo>
                      <a:pt x="144" y="26"/>
                    </a:lnTo>
                    <a:lnTo>
                      <a:pt x="132" y="34"/>
                    </a:lnTo>
                    <a:lnTo>
                      <a:pt x="122" y="42"/>
                    </a:lnTo>
                    <a:lnTo>
                      <a:pt x="112" y="54"/>
                    </a:lnTo>
                    <a:lnTo>
                      <a:pt x="104" y="64"/>
                    </a:lnTo>
                    <a:lnTo>
                      <a:pt x="98" y="76"/>
                    </a:lnTo>
                    <a:lnTo>
                      <a:pt x="92" y="90"/>
                    </a:lnTo>
                    <a:lnTo>
                      <a:pt x="86" y="102"/>
                    </a:lnTo>
                    <a:lnTo>
                      <a:pt x="82" y="116"/>
                    </a:lnTo>
                    <a:lnTo>
                      <a:pt x="80" y="130"/>
                    </a:lnTo>
                    <a:lnTo>
                      <a:pt x="80" y="146"/>
                    </a:lnTo>
                    <a:lnTo>
                      <a:pt x="80" y="146"/>
                    </a:lnTo>
                    <a:lnTo>
                      <a:pt x="80" y="162"/>
                    </a:lnTo>
                    <a:lnTo>
                      <a:pt x="80" y="162"/>
                    </a:lnTo>
                    <a:lnTo>
                      <a:pt x="70" y="164"/>
                    </a:lnTo>
                    <a:lnTo>
                      <a:pt x="62" y="168"/>
                    </a:lnTo>
                    <a:lnTo>
                      <a:pt x="54" y="174"/>
                    </a:lnTo>
                    <a:lnTo>
                      <a:pt x="46" y="180"/>
                    </a:lnTo>
                    <a:lnTo>
                      <a:pt x="40" y="188"/>
                    </a:lnTo>
                    <a:lnTo>
                      <a:pt x="36" y="196"/>
                    </a:lnTo>
                    <a:lnTo>
                      <a:pt x="34" y="206"/>
                    </a:lnTo>
                    <a:lnTo>
                      <a:pt x="32" y="216"/>
                    </a:lnTo>
                    <a:lnTo>
                      <a:pt x="32" y="216"/>
                    </a:lnTo>
                    <a:lnTo>
                      <a:pt x="34" y="224"/>
                    </a:lnTo>
                    <a:lnTo>
                      <a:pt x="36" y="234"/>
                    </a:lnTo>
                    <a:lnTo>
                      <a:pt x="38" y="242"/>
                    </a:lnTo>
                    <a:lnTo>
                      <a:pt x="44" y="248"/>
                    </a:lnTo>
                    <a:lnTo>
                      <a:pt x="44" y="248"/>
                    </a:lnTo>
                    <a:lnTo>
                      <a:pt x="34" y="256"/>
                    </a:lnTo>
                    <a:lnTo>
                      <a:pt x="26" y="264"/>
                    </a:lnTo>
                    <a:lnTo>
                      <a:pt x="18" y="274"/>
                    </a:lnTo>
                    <a:lnTo>
                      <a:pt x="12" y="284"/>
                    </a:lnTo>
                    <a:lnTo>
                      <a:pt x="6" y="294"/>
                    </a:lnTo>
                    <a:lnTo>
                      <a:pt x="4" y="306"/>
                    </a:lnTo>
                    <a:lnTo>
                      <a:pt x="0" y="318"/>
                    </a:lnTo>
                    <a:lnTo>
                      <a:pt x="0" y="330"/>
                    </a:lnTo>
                    <a:lnTo>
                      <a:pt x="0" y="330"/>
                    </a:lnTo>
                    <a:lnTo>
                      <a:pt x="2" y="350"/>
                    </a:lnTo>
                    <a:lnTo>
                      <a:pt x="8" y="368"/>
                    </a:lnTo>
                    <a:lnTo>
                      <a:pt x="16" y="386"/>
                    </a:lnTo>
                    <a:lnTo>
                      <a:pt x="28" y="400"/>
                    </a:lnTo>
                    <a:lnTo>
                      <a:pt x="44" y="412"/>
                    </a:lnTo>
                    <a:lnTo>
                      <a:pt x="60" y="420"/>
                    </a:lnTo>
                    <a:lnTo>
                      <a:pt x="78" y="426"/>
                    </a:lnTo>
                    <a:lnTo>
                      <a:pt x="98" y="428"/>
                    </a:lnTo>
                    <a:lnTo>
                      <a:pt x="508" y="428"/>
                    </a:lnTo>
                    <a:lnTo>
                      <a:pt x="508" y="428"/>
                    </a:lnTo>
                    <a:lnTo>
                      <a:pt x="520" y="428"/>
                    </a:lnTo>
                    <a:lnTo>
                      <a:pt x="534" y="426"/>
                    </a:lnTo>
                    <a:lnTo>
                      <a:pt x="546" y="422"/>
                    </a:lnTo>
                    <a:lnTo>
                      <a:pt x="558" y="418"/>
                    </a:lnTo>
                    <a:lnTo>
                      <a:pt x="570" y="412"/>
                    </a:lnTo>
                    <a:lnTo>
                      <a:pt x="580" y="406"/>
                    </a:lnTo>
                    <a:lnTo>
                      <a:pt x="600" y="390"/>
                    </a:lnTo>
                    <a:lnTo>
                      <a:pt x="614" y="372"/>
                    </a:lnTo>
                    <a:lnTo>
                      <a:pt x="622" y="360"/>
                    </a:lnTo>
                    <a:lnTo>
                      <a:pt x="626" y="350"/>
                    </a:lnTo>
                    <a:lnTo>
                      <a:pt x="632" y="338"/>
                    </a:lnTo>
                    <a:lnTo>
                      <a:pt x="634" y="326"/>
                    </a:lnTo>
                    <a:lnTo>
                      <a:pt x="636" y="312"/>
                    </a:lnTo>
                    <a:lnTo>
                      <a:pt x="636" y="300"/>
                    </a:lnTo>
                    <a:lnTo>
                      <a:pt x="636" y="300"/>
                    </a:lnTo>
                    <a:lnTo>
                      <a:pt x="636" y="286"/>
                    </a:lnTo>
                    <a:lnTo>
                      <a:pt x="634" y="274"/>
                    </a:lnTo>
                    <a:lnTo>
                      <a:pt x="632" y="260"/>
                    </a:lnTo>
                    <a:lnTo>
                      <a:pt x="626" y="250"/>
                    </a:lnTo>
                    <a:lnTo>
                      <a:pt x="622" y="238"/>
                    </a:lnTo>
                    <a:lnTo>
                      <a:pt x="614" y="228"/>
                    </a:lnTo>
                    <a:lnTo>
                      <a:pt x="600" y="208"/>
                    </a:lnTo>
                    <a:lnTo>
                      <a:pt x="580" y="192"/>
                    </a:lnTo>
                    <a:lnTo>
                      <a:pt x="570" y="186"/>
                    </a:lnTo>
                    <a:lnTo>
                      <a:pt x="558" y="180"/>
                    </a:lnTo>
                    <a:lnTo>
                      <a:pt x="546" y="176"/>
                    </a:lnTo>
                    <a:lnTo>
                      <a:pt x="534" y="172"/>
                    </a:lnTo>
                    <a:lnTo>
                      <a:pt x="520" y="170"/>
                    </a:lnTo>
                    <a:lnTo>
                      <a:pt x="508" y="170"/>
                    </a:lnTo>
                    <a:lnTo>
                      <a:pt x="508" y="170"/>
                    </a:lnTo>
                    <a:close/>
                  </a:path>
                </a:pathLst>
              </a:custGeom>
              <a:solidFill>
                <a:srgbClr val="E2E2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6" name="Freeform 7"/>
              <p:cNvSpPr>
                <a:spLocks/>
              </p:cNvSpPr>
              <p:nvPr/>
            </p:nvSpPr>
            <p:spPr bwMode="auto">
              <a:xfrm>
                <a:off x="625475" y="1627188"/>
                <a:ext cx="1200150" cy="806450"/>
              </a:xfrm>
              <a:custGeom>
                <a:avLst/>
                <a:gdLst/>
                <a:ahLst/>
                <a:cxnLst>
                  <a:cxn ang="0">
                    <a:pos x="602" y="202"/>
                  </a:cxn>
                  <a:cxn ang="0">
                    <a:pos x="574" y="204"/>
                  </a:cxn>
                  <a:cxn ang="0">
                    <a:pos x="574" y="192"/>
                  </a:cxn>
                  <a:cxn ang="0">
                    <a:pos x="572" y="174"/>
                  </a:cxn>
                  <a:cxn ang="0">
                    <a:pos x="558" y="140"/>
                  </a:cxn>
                  <a:cxn ang="0">
                    <a:pos x="534" y="114"/>
                  </a:cxn>
                  <a:cxn ang="0">
                    <a:pos x="500" y="100"/>
                  </a:cxn>
                  <a:cxn ang="0">
                    <a:pos x="480" y="98"/>
                  </a:cxn>
                  <a:cxn ang="0">
                    <a:pos x="454" y="102"/>
                  </a:cxn>
                  <a:cxn ang="0">
                    <a:pos x="430" y="114"/>
                  </a:cxn>
                  <a:cxn ang="0">
                    <a:pos x="420" y="90"/>
                  </a:cxn>
                  <a:cxn ang="0">
                    <a:pos x="388" y="48"/>
                  </a:cxn>
                  <a:cxn ang="0">
                    <a:pos x="346" y="18"/>
                  </a:cxn>
                  <a:cxn ang="0">
                    <a:pos x="294" y="2"/>
                  </a:cxn>
                  <a:cxn ang="0">
                    <a:pos x="268" y="0"/>
                  </a:cxn>
                  <a:cxn ang="0">
                    <a:pos x="232" y="2"/>
                  </a:cxn>
                  <a:cxn ang="0">
                    <a:pos x="200" y="14"/>
                  </a:cxn>
                  <a:cxn ang="0">
                    <a:pos x="170" y="28"/>
                  </a:cxn>
                  <a:cxn ang="0">
                    <a:pos x="144" y="50"/>
                  </a:cxn>
                  <a:cxn ang="0">
                    <a:pos x="124" y="76"/>
                  </a:cxn>
                  <a:cxn ang="0">
                    <a:pos x="108" y="106"/>
                  </a:cxn>
                  <a:cxn ang="0">
                    <a:pos x="98" y="138"/>
                  </a:cxn>
                  <a:cxn ang="0">
                    <a:pos x="94" y="172"/>
                  </a:cxn>
                  <a:cxn ang="0">
                    <a:pos x="96" y="192"/>
                  </a:cxn>
                  <a:cxn ang="0">
                    <a:pos x="84" y="194"/>
                  </a:cxn>
                  <a:cxn ang="0">
                    <a:pos x="64" y="204"/>
                  </a:cxn>
                  <a:cxn ang="0">
                    <a:pos x="48" y="222"/>
                  </a:cxn>
                  <a:cxn ang="0">
                    <a:pos x="40" y="244"/>
                  </a:cxn>
                  <a:cxn ang="0">
                    <a:pos x="38" y="256"/>
                  </a:cxn>
                  <a:cxn ang="0">
                    <a:pos x="42" y="276"/>
                  </a:cxn>
                  <a:cxn ang="0">
                    <a:pos x="52" y="294"/>
                  </a:cxn>
                  <a:cxn ang="0">
                    <a:pos x="40" y="302"/>
                  </a:cxn>
                  <a:cxn ang="0">
                    <a:pos x="22" y="324"/>
                  </a:cxn>
                  <a:cxn ang="0">
                    <a:pos x="8" y="348"/>
                  </a:cxn>
                  <a:cxn ang="0">
                    <a:pos x="0" y="376"/>
                  </a:cxn>
                  <a:cxn ang="0">
                    <a:pos x="0" y="392"/>
                  </a:cxn>
                  <a:cxn ang="0">
                    <a:pos x="2" y="416"/>
                  </a:cxn>
                  <a:cxn ang="0">
                    <a:pos x="20" y="458"/>
                  </a:cxn>
                  <a:cxn ang="0">
                    <a:pos x="52" y="488"/>
                  </a:cxn>
                  <a:cxn ang="0">
                    <a:pos x="92" y="506"/>
                  </a:cxn>
                  <a:cxn ang="0">
                    <a:pos x="116" y="508"/>
                  </a:cxn>
                  <a:cxn ang="0">
                    <a:pos x="602" y="508"/>
                  </a:cxn>
                  <a:cxn ang="0">
                    <a:pos x="634" y="506"/>
                  </a:cxn>
                  <a:cxn ang="0">
                    <a:pos x="662" y="496"/>
                  </a:cxn>
                  <a:cxn ang="0">
                    <a:pos x="688" y="482"/>
                  </a:cxn>
                  <a:cxn ang="0">
                    <a:pos x="712" y="464"/>
                  </a:cxn>
                  <a:cxn ang="0">
                    <a:pos x="730" y="440"/>
                  </a:cxn>
                  <a:cxn ang="0">
                    <a:pos x="744" y="414"/>
                  </a:cxn>
                  <a:cxn ang="0">
                    <a:pos x="754" y="386"/>
                  </a:cxn>
                  <a:cxn ang="0">
                    <a:pos x="756" y="356"/>
                  </a:cxn>
                  <a:cxn ang="0">
                    <a:pos x="756" y="340"/>
                  </a:cxn>
                  <a:cxn ang="0">
                    <a:pos x="750" y="310"/>
                  </a:cxn>
                  <a:cxn ang="0">
                    <a:pos x="738" y="282"/>
                  </a:cxn>
                  <a:cxn ang="0">
                    <a:pos x="722" y="258"/>
                  </a:cxn>
                  <a:cxn ang="0">
                    <a:pos x="700" y="236"/>
                  </a:cxn>
                  <a:cxn ang="0">
                    <a:pos x="676" y="220"/>
                  </a:cxn>
                  <a:cxn ang="0">
                    <a:pos x="648" y="208"/>
                  </a:cxn>
                  <a:cxn ang="0">
                    <a:pos x="618" y="202"/>
                  </a:cxn>
                  <a:cxn ang="0">
                    <a:pos x="602" y="202"/>
                  </a:cxn>
                </a:cxnLst>
                <a:rect l="0" t="0" r="r" b="b"/>
                <a:pathLst>
                  <a:path w="756" h="508">
                    <a:moveTo>
                      <a:pt x="602" y="202"/>
                    </a:moveTo>
                    <a:lnTo>
                      <a:pt x="602" y="202"/>
                    </a:lnTo>
                    <a:lnTo>
                      <a:pt x="588" y="202"/>
                    </a:lnTo>
                    <a:lnTo>
                      <a:pt x="574" y="204"/>
                    </a:lnTo>
                    <a:lnTo>
                      <a:pt x="574" y="204"/>
                    </a:lnTo>
                    <a:lnTo>
                      <a:pt x="574" y="192"/>
                    </a:lnTo>
                    <a:lnTo>
                      <a:pt x="574" y="192"/>
                    </a:lnTo>
                    <a:lnTo>
                      <a:pt x="572" y="174"/>
                    </a:lnTo>
                    <a:lnTo>
                      <a:pt x="566" y="156"/>
                    </a:lnTo>
                    <a:lnTo>
                      <a:pt x="558" y="140"/>
                    </a:lnTo>
                    <a:lnTo>
                      <a:pt x="546" y="126"/>
                    </a:lnTo>
                    <a:lnTo>
                      <a:pt x="534" y="114"/>
                    </a:lnTo>
                    <a:lnTo>
                      <a:pt x="518" y="106"/>
                    </a:lnTo>
                    <a:lnTo>
                      <a:pt x="500" y="100"/>
                    </a:lnTo>
                    <a:lnTo>
                      <a:pt x="480" y="98"/>
                    </a:lnTo>
                    <a:lnTo>
                      <a:pt x="480" y="98"/>
                    </a:lnTo>
                    <a:lnTo>
                      <a:pt x="468" y="100"/>
                    </a:lnTo>
                    <a:lnTo>
                      <a:pt x="454" y="102"/>
                    </a:lnTo>
                    <a:lnTo>
                      <a:pt x="442" y="108"/>
                    </a:lnTo>
                    <a:lnTo>
                      <a:pt x="430" y="114"/>
                    </a:lnTo>
                    <a:lnTo>
                      <a:pt x="430" y="114"/>
                    </a:lnTo>
                    <a:lnTo>
                      <a:pt x="420" y="90"/>
                    </a:lnTo>
                    <a:lnTo>
                      <a:pt x="404" y="68"/>
                    </a:lnTo>
                    <a:lnTo>
                      <a:pt x="388" y="48"/>
                    </a:lnTo>
                    <a:lnTo>
                      <a:pt x="368" y="32"/>
                    </a:lnTo>
                    <a:lnTo>
                      <a:pt x="346" y="18"/>
                    </a:lnTo>
                    <a:lnTo>
                      <a:pt x="320" y="8"/>
                    </a:lnTo>
                    <a:lnTo>
                      <a:pt x="294" y="2"/>
                    </a:lnTo>
                    <a:lnTo>
                      <a:pt x="268" y="0"/>
                    </a:lnTo>
                    <a:lnTo>
                      <a:pt x="268" y="0"/>
                    </a:lnTo>
                    <a:lnTo>
                      <a:pt x="250" y="0"/>
                    </a:lnTo>
                    <a:lnTo>
                      <a:pt x="232" y="2"/>
                    </a:lnTo>
                    <a:lnTo>
                      <a:pt x="216" y="8"/>
                    </a:lnTo>
                    <a:lnTo>
                      <a:pt x="200" y="14"/>
                    </a:lnTo>
                    <a:lnTo>
                      <a:pt x="184" y="20"/>
                    </a:lnTo>
                    <a:lnTo>
                      <a:pt x="170" y="28"/>
                    </a:lnTo>
                    <a:lnTo>
                      <a:pt x="158" y="38"/>
                    </a:lnTo>
                    <a:lnTo>
                      <a:pt x="144" y="50"/>
                    </a:lnTo>
                    <a:lnTo>
                      <a:pt x="134" y="62"/>
                    </a:lnTo>
                    <a:lnTo>
                      <a:pt x="124" y="76"/>
                    </a:lnTo>
                    <a:lnTo>
                      <a:pt x="116" y="90"/>
                    </a:lnTo>
                    <a:lnTo>
                      <a:pt x="108" y="106"/>
                    </a:lnTo>
                    <a:lnTo>
                      <a:pt x="102" y="120"/>
                    </a:lnTo>
                    <a:lnTo>
                      <a:pt x="98" y="138"/>
                    </a:lnTo>
                    <a:lnTo>
                      <a:pt x="96" y="154"/>
                    </a:lnTo>
                    <a:lnTo>
                      <a:pt x="94" y="172"/>
                    </a:lnTo>
                    <a:lnTo>
                      <a:pt x="94" y="172"/>
                    </a:lnTo>
                    <a:lnTo>
                      <a:pt x="96" y="192"/>
                    </a:lnTo>
                    <a:lnTo>
                      <a:pt x="96" y="192"/>
                    </a:lnTo>
                    <a:lnTo>
                      <a:pt x="84" y="194"/>
                    </a:lnTo>
                    <a:lnTo>
                      <a:pt x="72" y="198"/>
                    </a:lnTo>
                    <a:lnTo>
                      <a:pt x="64" y="204"/>
                    </a:lnTo>
                    <a:lnTo>
                      <a:pt x="54" y="212"/>
                    </a:lnTo>
                    <a:lnTo>
                      <a:pt x="48" y="222"/>
                    </a:lnTo>
                    <a:lnTo>
                      <a:pt x="42" y="232"/>
                    </a:lnTo>
                    <a:lnTo>
                      <a:pt x="40" y="244"/>
                    </a:lnTo>
                    <a:lnTo>
                      <a:pt x="38" y="256"/>
                    </a:lnTo>
                    <a:lnTo>
                      <a:pt x="38" y="256"/>
                    </a:lnTo>
                    <a:lnTo>
                      <a:pt x="38" y="266"/>
                    </a:lnTo>
                    <a:lnTo>
                      <a:pt x="42" y="276"/>
                    </a:lnTo>
                    <a:lnTo>
                      <a:pt x="46" y="286"/>
                    </a:lnTo>
                    <a:lnTo>
                      <a:pt x="52" y="294"/>
                    </a:lnTo>
                    <a:lnTo>
                      <a:pt x="52" y="294"/>
                    </a:lnTo>
                    <a:lnTo>
                      <a:pt x="40" y="302"/>
                    </a:lnTo>
                    <a:lnTo>
                      <a:pt x="30" y="312"/>
                    </a:lnTo>
                    <a:lnTo>
                      <a:pt x="22" y="324"/>
                    </a:lnTo>
                    <a:lnTo>
                      <a:pt x="14" y="336"/>
                    </a:lnTo>
                    <a:lnTo>
                      <a:pt x="8" y="348"/>
                    </a:lnTo>
                    <a:lnTo>
                      <a:pt x="4" y="362"/>
                    </a:lnTo>
                    <a:lnTo>
                      <a:pt x="0" y="376"/>
                    </a:lnTo>
                    <a:lnTo>
                      <a:pt x="0" y="392"/>
                    </a:lnTo>
                    <a:lnTo>
                      <a:pt x="0" y="392"/>
                    </a:lnTo>
                    <a:lnTo>
                      <a:pt x="0" y="404"/>
                    </a:lnTo>
                    <a:lnTo>
                      <a:pt x="2" y="416"/>
                    </a:lnTo>
                    <a:lnTo>
                      <a:pt x="8" y="438"/>
                    </a:lnTo>
                    <a:lnTo>
                      <a:pt x="20" y="458"/>
                    </a:lnTo>
                    <a:lnTo>
                      <a:pt x="34" y="474"/>
                    </a:lnTo>
                    <a:lnTo>
                      <a:pt x="52" y="488"/>
                    </a:lnTo>
                    <a:lnTo>
                      <a:pt x="70" y="500"/>
                    </a:lnTo>
                    <a:lnTo>
                      <a:pt x="92" y="506"/>
                    </a:lnTo>
                    <a:lnTo>
                      <a:pt x="104" y="508"/>
                    </a:lnTo>
                    <a:lnTo>
                      <a:pt x="116" y="508"/>
                    </a:lnTo>
                    <a:lnTo>
                      <a:pt x="602" y="508"/>
                    </a:lnTo>
                    <a:lnTo>
                      <a:pt x="602" y="508"/>
                    </a:lnTo>
                    <a:lnTo>
                      <a:pt x="618" y="508"/>
                    </a:lnTo>
                    <a:lnTo>
                      <a:pt x="634" y="506"/>
                    </a:lnTo>
                    <a:lnTo>
                      <a:pt x="648" y="502"/>
                    </a:lnTo>
                    <a:lnTo>
                      <a:pt x="662" y="496"/>
                    </a:lnTo>
                    <a:lnTo>
                      <a:pt x="676" y="490"/>
                    </a:lnTo>
                    <a:lnTo>
                      <a:pt x="688" y="482"/>
                    </a:lnTo>
                    <a:lnTo>
                      <a:pt x="700" y="474"/>
                    </a:lnTo>
                    <a:lnTo>
                      <a:pt x="712" y="464"/>
                    </a:lnTo>
                    <a:lnTo>
                      <a:pt x="722" y="452"/>
                    </a:lnTo>
                    <a:lnTo>
                      <a:pt x="730" y="440"/>
                    </a:lnTo>
                    <a:lnTo>
                      <a:pt x="738" y="428"/>
                    </a:lnTo>
                    <a:lnTo>
                      <a:pt x="744" y="414"/>
                    </a:lnTo>
                    <a:lnTo>
                      <a:pt x="750" y="400"/>
                    </a:lnTo>
                    <a:lnTo>
                      <a:pt x="754" y="386"/>
                    </a:lnTo>
                    <a:lnTo>
                      <a:pt x="756" y="370"/>
                    </a:lnTo>
                    <a:lnTo>
                      <a:pt x="756" y="356"/>
                    </a:lnTo>
                    <a:lnTo>
                      <a:pt x="756" y="356"/>
                    </a:lnTo>
                    <a:lnTo>
                      <a:pt x="756" y="340"/>
                    </a:lnTo>
                    <a:lnTo>
                      <a:pt x="754" y="324"/>
                    </a:lnTo>
                    <a:lnTo>
                      <a:pt x="750" y="310"/>
                    </a:lnTo>
                    <a:lnTo>
                      <a:pt x="744" y="296"/>
                    </a:lnTo>
                    <a:lnTo>
                      <a:pt x="738" y="282"/>
                    </a:lnTo>
                    <a:lnTo>
                      <a:pt x="730" y="270"/>
                    </a:lnTo>
                    <a:lnTo>
                      <a:pt x="722" y="258"/>
                    </a:lnTo>
                    <a:lnTo>
                      <a:pt x="712" y="246"/>
                    </a:lnTo>
                    <a:lnTo>
                      <a:pt x="700" y="236"/>
                    </a:lnTo>
                    <a:lnTo>
                      <a:pt x="688" y="228"/>
                    </a:lnTo>
                    <a:lnTo>
                      <a:pt x="676" y="220"/>
                    </a:lnTo>
                    <a:lnTo>
                      <a:pt x="662" y="214"/>
                    </a:lnTo>
                    <a:lnTo>
                      <a:pt x="648" y="208"/>
                    </a:lnTo>
                    <a:lnTo>
                      <a:pt x="634" y="204"/>
                    </a:lnTo>
                    <a:lnTo>
                      <a:pt x="618" y="202"/>
                    </a:lnTo>
                    <a:lnTo>
                      <a:pt x="602" y="202"/>
                    </a:lnTo>
                    <a:lnTo>
                      <a:pt x="602" y="202"/>
                    </a:lnTo>
                    <a:close/>
                  </a:path>
                </a:pathLst>
              </a:custGeom>
              <a:solidFill>
                <a:srgbClr val="F7F8F8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61" name="그룹 67"/>
            <p:cNvGrpSpPr/>
            <p:nvPr/>
          </p:nvGrpSpPr>
          <p:grpSpPr>
            <a:xfrm>
              <a:off x="4838086" y="1880931"/>
              <a:ext cx="787631" cy="436809"/>
              <a:chOff x="625475" y="1627188"/>
              <a:chExt cx="1454150" cy="806450"/>
            </a:xfrm>
          </p:grpSpPr>
          <p:sp>
            <p:nvSpPr>
              <p:cNvPr id="73" name="Freeform 6"/>
              <p:cNvSpPr>
                <a:spLocks/>
              </p:cNvSpPr>
              <p:nvPr/>
            </p:nvSpPr>
            <p:spPr bwMode="auto">
              <a:xfrm>
                <a:off x="1069975" y="1754188"/>
                <a:ext cx="1009650" cy="679450"/>
              </a:xfrm>
              <a:custGeom>
                <a:avLst/>
                <a:gdLst/>
                <a:ahLst/>
                <a:cxnLst>
                  <a:cxn ang="0">
                    <a:pos x="508" y="170"/>
                  </a:cxn>
                  <a:cxn ang="0">
                    <a:pos x="484" y="172"/>
                  </a:cxn>
                  <a:cxn ang="0">
                    <a:pos x="484" y="162"/>
                  </a:cxn>
                  <a:cxn ang="0">
                    <a:pos x="482" y="146"/>
                  </a:cxn>
                  <a:cxn ang="0">
                    <a:pos x="470" y="118"/>
                  </a:cxn>
                  <a:cxn ang="0">
                    <a:pos x="450" y="98"/>
                  </a:cxn>
                  <a:cxn ang="0">
                    <a:pos x="422" y="86"/>
                  </a:cxn>
                  <a:cxn ang="0">
                    <a:pos x="406" y="84"/>
                  </a:cxn>
                  <a:cxn ang="0">
                    <a:pos x="382" y="88"/>
                  </a:cxn>
                  <a:cxn ang="0">
                    <a:pos x="362" y="96"/>
                  </a:cxn>
                  <a:cxn ang="0">
                    <a:pos x="354" y="76"/>
                  </a:cxn>
                  <a:cxn ang="0">
                    <a:pos x="326" y="42"/>
                  </a:cxn>
                  <a:cxn ang="0">
                    <a:pos x="292" y="16"/>
                  </a:cxn>
                  <a:cxn ang="0">
                    <a:pos x="248" y="2"/>
                  </a:cxn>
                  <a:cxn ang="0">
                    <a:pos x="226" y="0"/>
                  </a:cxn>
                  <a:cxn ang="0">
                    <a:pos x="196" y="4"/>
                  </a:cxn>
                  <a:cxn ang="0">
                    <a:pos x="168" y="12"/>
                  </a:cxn>
                  <a:cxn ang="0">
                    <a:pos x="144" y="26"/>
                  </a:cxn>
                  <a:cxn ang="0">
                    <a:pos x="122" y="42"/>
                  </a:cxn>
                  <a:cxn ang="0">
                    <a:pos x="104" y="64"/>
                  </a:cxn>
                  <a:cxn ang="0">
                    <a:pos x="92" y="90"/>
                  </a:cxn>
                  <a:cxn ang="0">
                    <a:pos x="82" y="116"/>
                  </a:cxn>
                  <a:cxn ang="0">
                    <a:pos x="80" y="146"/>
                  </a:cxn>
                  <a:cxn ang="0">
                    <a:pos x="80" y="162"/>
                  </a:cxn>
                  <a:cxn ang="0">
                    <a:pos x="70" y="164"/>
                  </a:cxn>
                  <a:cxn ang="0">
                    <a:pos x="54" y="174"/>
                  </a:cxn>
                  <a:cxn ang="0">
                    <a:pos x="40" y="188"/>
                  </a:cxn>
                  <a:cxn ang="0">
                    <a:pos x="34" y="206"/>
                  </a:cxn>
                  <a:cxn ang="0">
                    <a:pos x="32" y="216"/>
                  </a:cxn>
                  <a:cxn ang="0">
                    <a:pos x="36" y="234"/>
                  </a:cxn>
                  <a:cxn ang="0">
                    <a:pos x="44" y="248"/>
                  </a:cxn>
                  <a:cxn ang="0">
                    <a:pos x="34" y="256"/>
                  </a:cxn>
                  <a:cxn ang="0">
                    <a:pos x="18" y="274"/>
                  </a:cxn>
                  <a:cxn ang="0">
                    <a:pos x="6" y="294"/>
                  </a:cxn>
                  <a:cxn ang="0">
                    <a:pos x="0" y="318"/>
                  </a:cxn>
                  <a:cxn ang="0">
                    <a:pos x="0" y="330"/>
                  </a:cxn>
                  <a:cxn ang="0">
                    <a:pos x="8" y="368"/>
                  </a:cxn>
                  <a:cxn ang="0">
                    <a:pos x="28" y="400"/>
                  </a:cxn>
                  <a:cxn ang="0">
                    <a:pos x="60" y="420"/>
                  </a:cxn>
                  <a:cxn ang="0">
                    <a:pos x="98" y="428"/>
                  </a:cxn>
                  <a:cxn ang="0">
                    <a:pos x="508" y="428"/>
                  </a:cxn>
                  <a:cxn ang="0">
                    <a:pos x="534" y="426"/>
                  </a:cxn>
                  <a:cxn ang="0">
                    <a:pos x="558" y="418"/>
                  </a:cxn>
                  <a:cxn ang="0">
                    <a:pos x="580" y="406"/>
                  </a:cxn>
                  <a:cxn ang="0">
                    <a:pos x="614" y="372"/>
                  </a:cxn>
                  <a:cxn ang="0">
                    <a:pos x="626" y="350"/>
                  </a:cxn>
                  <a:cxn ang="0">
                    <a:pos x="634" y="326"/>
                  </a:cxn>
                  <a:cxn ang="0">
                    <a:pos x="636" y="300"/>
                  </a:cxn>
                  <a:cxn ang="0">
                    <a:pos x="636" y="286"/>
                  </a:cxn>
                  <a:cxn ang="0">
                    <a:pos x="632" y="260"/>
                  </a:cxn>
                  <a:cxn ang="0">
                    <a:pos x="622" y="238"/>
                  </a:cxn>
                  <a:cxn ang="0">
                    <a:pos x="600" y="208"/>
                  </a:cxn>
                  <a:cxn ang="0">
                    <a:pos x="570" y="186"/>
                  </a:cxn>
                  <a:cxn ang="0">
                    <a:pos x="546" y="176"/>
                  </a:cxn>
                  <a:cxn ang="0">
                    <a:pos x="520" y="170"/>
                  </a:cxn>
                  <a:cxn ang="0">
                    <a:pos x="508" y="170"/>
                  </a:cxn>
                </a:cxnLst>
                <a:rect l="0" t="0" r="r" b="b"/>
                <a:pathLst>
                  <a:path w="636" h="428">
                    <a:moveTo>
                      <a:pt x="508" y="170"/>
                    </a:moveTo>
                    <a:lnTo>
                      <a:pt x="508" y="170"/>
                    </a:lnTo>
                    <a:lnTo>
                      <a:pt x="496" y="170"/>
                    </a:lnTo>
                    <a:lnTo>
                      <a:pt x="484" y="172"/>
                    </a:lnTo>
                    <a:lnTo>
                      <a:pt x="484" y="172"/>
                    </a:lnTo>
                    <a:lnTo>
                      <a:pt x="484" y="162"/>
                    </a:lnTo>
                    <a:lnTo>
                      <a:pt x="484" y="162"/>
                    </a:lnTo>
                    <a:lnTo>
                      <a:pt x="482" y="146"/>
                    </a:lnTo>
                    <a:lnTo>
                      <a:pt x="478" y="132"/>
                    </a:lnTo>
                    <a:lnTo>
                      <a:pt x="470" y="118"/>
                    </a:lnTo>
                    <a:lnTo>
                      <a:pt x="460" y="106"/>
                    </a:lnTo>
                    <a:lnTo>
                      <a:pt x="450" y="98"/>
                    </a:lnTo>
                    <a:lnTo>
                      <a:pt x="436" y="90"/>
                    </a:lnTo>
                    <a:lnTo>
                      <a:pt x="422" y="86"/>
                    </a:lnTo>
                    <a:lnTo>
                      <a:pt x="406" y="84"/>
                    </a:lnTo>
                    <a:lnTo>
                      <a:pt x="406" y="84"/>
                    </a:lnTo>
                    <a:lnTo>
                      <a:pt x="394" y="84"/>
                    </a:lnTo>
                    <a:lnTo>
                      <a:pt x="382" y="88"/>
                    </a:lnTo>
                    <a:lnTo>
                      <a:pt x="372" y="92"/>
                    </a:lnTo>
                    <a:lnTo>
                      <a:pt x="362" y="96"/>
                    </a:lnTo>
                    <a:lnTo>
                      <a:pt x="362" y="96"/>
                    </a:lnTo>
                    <a:lnTo>
                      <a:pt x="354" y="76"/>
                    </a:lnTo>
                    <a:lnTo>
                      <a:pt x="342" y="58"/>
                    </a:lnTo>
                    <a:lnTo>
                      <a:pt x="326" y="42"/>
                    </a:lnTo>
                    <a:lnTo>
                      <a:pt x="310" y="28"/>
                    </a:lnTo>
                    <a:lnTo>
                      <a:pt x="292" y="16"/>
                    </a:lnTo>
                    <a:lnTo>
                      <a:pt x="270" y="8"/>
                    </a:lnTo>
                    <a:lnTo>
                      <a:pt x="248" y="2"/>
                    </a:lnTo>
                    <a:lnTo>
                      <a:pt x="226" y="0"/>
                    </a:lnTo>
                    <a:lnTo>
                      <a:pt x="226" y="0"/>
                    </a:lnTo>
                    <a:lnTo>
                      <a:pt x="210" y="0"/>
                    </a:lnTo>
                    <a:lnTo>
                      <a:pt x="196" y="4"/>
                    </a:lnTo>
                    <a:lnTo>
                      <a:pt x="182" y="6"/>
                    </a:lnTo>
                    <a:lnTo>
                      <a:pt x="168" y="12"/>
                    </a:lnTo>
                    <a:lnTo>
                      <a:pt x="156" y="18"/>
                    </a:lnTo>
                    <a:lnTo>
                      <a:pt x="144" y="26"/>
                    </a:lnTo>
                    <a:lnTo>
                      <a:pt x="132" y="34"/>
                    </a:lnTo>
                    <a:lnTo>
                      <a:pt x="122" y="42"/>
                    </a:lnTo>
                    <a:lnTo>
                      <a:pt x="112" y="54"/>
                    </a:lnTo>
                    <a:lnTo>
                      <a:pt x="104" y="64"/>
                    </a:lnTo>
                    <a:lnTo>
                      <a:pt x="98" y="76"/>
                    </a:lnTo>
                    <a:lnTo>
                      <a:pt x="92" y="90"/>
                    </a:lnTo>
                    <a:lnTo>
                      <a:pt x="86" y="102"/>
                    </a:lnTo>
                    <a:lnTo>
                      <a:pt x="82" y="116"/>
                    </a:lnTo>
                    <a:lnTo>
                      <a:pt x="80" y="130"/>
                    </a:lnTo>
                    <a:lnTo>
                      <a:pt x="80" y="146"/>
                    </a:lnTo>
                    <a:lnTo>
                      <a:pt x="80" y="146"/>
                    </a:lnTo>
                    <a:lnTo>
                      <a:pt x="80" y="162"/>
                    </a:lnTo>
                    <a:lnTo>
                      <a:pt x="80" y="162"/>
                    </a:lnTo>
                    <a:lnTo>
                      <a:pt x="70" y="164"/>
                    </a:lnTo>
                    <a:lnTo>
                      <a:pt x="62" y="168"/>
                    </a:lnTo>
                    <a:lnTo>
                      <a:pt x="54" y="174"/>
                    </a:lnTo>
                    <a:lnTo>
                      <a:pt x="46" y="180"/>
                    </a:lnTo>
                    <a:lnTo>
                      <a:pt x="40" y="188"/>
                    </a:lnTo>
                    <a:lnTo>
                      <a:pt x="36" y="196"/>
                    </a:lnTo>
                    <a:lnTo>
                      <a:pt x="34" y="206"/>
                    </a:lnTo>
                    <a:lnTo>
                      <a:pt x="32" y="216"/>
                    </a:lnTo>
                    <a:lnTo>
                      <a:pt x="32" y="216"/>
                    </a:lnTo>
                    <a:lnTo>
                      <a:pt x="34" y="224"/>
                    </a:lnTo>
                    <a:lnTo>
                      <a:pt x="36" y="234"/>
                    </a:lnTo>
                    <a:lnTo>
                      <a:pt x="38" y="242"/>
                    </a:lnTo>
                    <a:lnTo>
                      <a:pt x="44" y="248"/>
                    </a:lnTo>
                    <a:lnTo>
                      <a:pt x="44" y="248"/>
                    </a:lnTo>
                    <a:lnTo>
                      <a:pt x="34" y="256"/>
                    </a:lnTo>
                    <a:lnTo>
                      <a:pt x="26" y="264"/>
                    </a:lnTo>
                    <a:lnTo>
                      <a:pt x="18" y="274"/>
                    </a:lnTo>
                    <a:lnTo>
                      <a:pt x="12" y="284"/>
                    </a:lnTo>
                    <a:lnTo>
                      <a:pt x="6" y="294"/>
                    </a:lnTo>
                    <a:lnTo>
                      <a:pt x="4" y="306"/>
                    </a:lnTo>
                    <a:lnTo>
                      <a:pt x="0" y="318"/>
                    </a:lnTo>
                    <a:lnTo>
                      <a:pt x="0" y="330"/>
                    </a:lnTo>
                    <a:lnTo>
                      <a:pt x="0" y="330"/>
                    </a:lnTo>
                    <a:lnTo>
                      <a:pt x="2" y="350"/>
                    </a:lnTo>
                    <a:lnTo>
                      <a:pt x="8" y="368"/>
                    </a:lnTo>
                    <a:lnTo>
                      <a:pt x="16" y="386"/>
                    </a:lnTo>
                    <a:lnTo>
                      <a:pt x="28" y="400"/>
                    </a:lnTo>
                    <a:lnTo>
                      <a:pt x="44" y="412"/>
                    </a:lnTo>
                    <a:lnTo>
                      <a:pt x="60" y="420"/>
                    </a:lnTo>
                    <a:lnTo>
                      <a:pt x="78" y="426"/>
                    </a:lnTo>
                    <a:lnTo>
                      <a:pt x="98" y="428"/>
                    </a:lnTo>
                    <a:lnTo>
                      <a:pt x="508" y="428"/>
                    </a:lnTo>
                    <a:lnTo>
                      <a:pt x="508" y="428"/>
                    </a:lnTo>
                    <a:lnTo>
                      <a:pt x="520" y="428"/>
                    </a:lnTo>
                    <a:lnTo>
                      <a:pt x="534" y="426"/>
                    </a:lnTo>
                    <a:lnTo>
                      <a:pt x="546" y="422"/>
                    </a:lnTo>
                    <a:lnTo>
                      <a:pt x="558" y="418"/>
                    </a:lnTo>
                    <a:lnTo>
                      <a:pt x="570" y="412"/>
                    </a:lnTo>
                    <a:lnTo>
                      <a:pt x="580" y="406"/>
                    </a:lnTo>
                    <a:lnTo>
                      <a:pt x="600" y="390"/>
                    </a:lnTo>
                    <a:lnTo>
                      <a:pt x="614" y="372"/>
                    </a:lnTo>
                    <a:lnTo>
                      <a:pt x="622" y="360"/>
                    </a:lnTo>
                    <a:lnTo>
                      <a:pt x="626" y="350"/>
                    </a:lnTo>
                    <a:lnTo>
                      <a:pt x="632" y="338"/>
                    </a:lnTo>
                    <a:lnTo>
                      <a:pt x="634" y="326"/>
                    </a:lnTo>
                    <a:lnTo>
                      <a:pt x="636" y="312"/>
                    </a:lnTo>
                    <a:lnTo>
                      <a:pt x="636" y="300"/>
                    </a:lnTo>
                    <a:lnTo>
                      <a:pt x="636" y="300"/>
                    </a:lnTo>
                    <a:lnTo>
                      <a:pt x="636" y="286"/>
                    </a:lnTo>
                    <a:lnTo>
                      <a:pt x="634" y="274"/>
                    </a:lnTo>
                    <a:lnTo>
                      <a:pt x="632" y="260"/>
                    </a:lnTo>
                    <a:lnTo>
                      <a:pt x="626" y="250"/>
                    </a:lnTo>
                    <a:lnTo>
                      <a:pt x="622" y="238"/>
                    </a:lnTo>
                    <a:lnTo>
                      <a:pt x="614" y="228"/>
                    </a:lnTo>
                    <a:lnTo>
                      <a:pt x="600" y="208"/>
                    </a:lnTo>
                    <a:lnTo>
                      <a:pt x="580" y="192"/>
                    </a:lnTo>
                    <a:lnTo>
                      <a:pt x="570" y="186"/>
                    </a:lnTo>
                    <a:lnTo>
                      <a:pt x="558" y="180"/>
                    </a:lnTo>
                    <a:lnTo>
                      <a:pt x="546" y="176"/>
                    </a:lnTo>
                    <a:lnTo>
                      <a:pt x="534" y="172"/>
                    </a:lnTo>
                    <a:lnTo>
                      <a:pt x="520" y="170"/>
                    </a:lnTo>
                    <a:lnTo>
                      <a:pt x="508" y="170"/>
                    </a:lnTo>
                    <a:lnTo>
                      <a:pt x="508" y="170"/>
                    </a:lnTo>
                    <a:close/>
                  </a:path>
                </a:pathLst>
              </a:custGeom>
              <a:solidFill>
                <a:srgbClr val="E2E2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4" name="Freeform 7"/>
              <p:cNvSpPr>
                <a:spLocks/>
              </p:cNvSpPr>
              <p:nvPr/>
            </p:nvSpPr>
            <p:spPr bwMode="auto">
              <a:xfrm>
                <a:off x="625475" y="1627188"/>
                <a:ext cx="1200150" cy="806450"/>
              </a:xfrm>
              <a:custGeom>
                <a:avLst/>
                <a:gdLst/>
                <a:ahLst/>
                <a:cxnLst>
                  <a:cxn ang="0">
                    <a:pos x="602" y="202"/>
                  </a:cxn>
                  <a:cxn ang="0">
                    <a:pos x="574" y="204"/>
                  </a:cxn>
                  <a:cxn ang="0">
                    <a:pos x="574" y="192"/>
                  </a:cxn>
                  <a:cxn ang="0">
                    <a:pos x="572" y="174"/>
                  </a:cxn>
                  <a:cxn ang="0">
                    <a:pos x="558" y="140"/>
                  </a:cxn>
                  <a:cxn ang="0">
                    <a:pos x="534" y="114"/>
                  </a:cxn>
                  <a:cxn ang="0">
                    <a:pos x="500" y="100"/>
                  </a:cxn>
                  <a:cxn ang="0">
                    <a:pos x="480" y="98"/>
                  </a:cxn>
                  <a:cxn ang="0">
                    <a:pos x="454" y="102"/>
                  </a:cxn>
                  <a:cxn ang="0">
                    <a:pos x="430" y="114"/>
                  </a:cxn>
                  <a:cxn ang="0">
                    <a:pos x="420" y="90"/>
                  </a:cxn>
                  <a:cxn ang="0">
                    <a:pos x="388" y="48"/>
                  </a:cxn>
                  <a:cxn ang="0">
                    <a:pos x="346" y="18"/>
                  </a:cxn>
                  <a:cxn ang="0">
                    <a:pos x="294" y="2"/>
                  </a:cxn>
                  <a:cxn ang="0">
                    <a:pos x="268" y="0"/>
                  </a:cxn>
                  <a:cxn ang="0">
                    <a:pos x="232" y="2"/>
                  </a:cxn>
                  <a:cxn ang="0">
                    <a:pos x="200" y="14"/>
                  </a:cxn>
                  <a:cxn ang="0">
                    <a:pos x="170" y="28"/>
                  </a:cxn>
                  <a:cxn ang="0">
                    <a:pos x="144" y="50"/>
                  </a:cxn>
                  <a:cxn ang="0">
                    <a:pos x="124" y="76"/>
                  </a:cxn>
                  <a:cxn ang="0">
                    <a:pos x="108" y="106"/>
                  </a:cxn>
                  <a:cxn ang="0">
                    <a:pos x="98" y="138"/>
                  </a:cxn>
                  <a:cxn ang="0">
                    <a:pos x="94" y="172"/>
                  </a:cxn>
                  <a:cxn ang="0">
                    <a:pos x="96" y="192"/>
                  </a:cxn>
                  <a:cxn ang="0">
                    <a:pos x="84" y="194"/>
                  </a:cxn>
                  <a:cxn ang="0">
                    <a:pos x="64" y="204"/>
                  </a:cxn>
                  <a:cxn ang="0">
                    <a:pos x="48" y="222"/>
                  </a:cxn>
                  <a:cxn ang="0">
                    <a:pos x="40" y="244"/>
                  </a:cxn>
                  <a:cxn ang="0">
                    <a:pos x="38" y="256"/>
                  </a:cxn>
                  <a:cxn ang="0">
                    <a:pos x="42" y="276"/>
                  </a:cxn>
                  <a:cxn ang="0">
                    <a:pos x="52" y="294"/>
                  </a:cxn>
                  <a:cxn ang="0">
                    <a:pos x="40" y="302"/>
                  </a:cxn>
                  <a:cxn ang="0">
                    <a:pos x="22" y="324"/>
                  </a:cxn>
                  <a:cxn ang="0">
                    <a:pos x="8" y="348"/>
                  </a:cxn>
                  <a:cxn ang="0">
                    <a:pos x="0" y="376"/>
                  </a:cxn>
                  <a:cxn ang="0">
                    <a:pos x="0" y="392"/>
                  </a:cxn>
                  <a:cxn ang="0">
                    <a:pos x="2" y="416"/>
                  </a:cxn>
                  <a:cxn ang="0">
                    <a:pos x="20" y="458"/>
                  </a:cxn>
                  <a:cxn ang="0">
                    <a:pos x="52" y="488"/>
                  </a:cxn>
                  <a:cxn ang="0">
                    <a:pos x="92" y="506"/>
                  </a:cxn>
                  <a:cxn ang="0">
                    <a:pos x="116" y="508"/>
                  </a:cxn>
                  <a:cxn ang="0">
                    <a:pos x="602" y="508"/>
                  </a:cxn>
                  <a:cxn ang="0">
                    <a:pos x="634" y="506"/>
                  </a:cxn>
                  <a:cxn ang="0">
                    <a:pos x="662" y="496"/>
                  </a:cxn>
                  <a:cxn ang="0">
                    <a:pos x="688" y="482"/>
                  </a:cxn>
                  <a:cxn ang="0">
                    <a:pos x="712" y="464"/>
                  </a:cxn>
                  <a:cxn ang="0">
                    <a:pos x="730" y="440"/>
                  </a:cxn>
                  <a:cxn ang="0">
                    <a:pos x="744" y="414"/>
                  </a:cxn>
                  <a:cxn ang="0">
                    <a:pos x="754" y="386"/>
                  </a:cxn>
                  <a:cxn ang="0">
                    <a:pos x="756" y="356"/>
                  </a:cxn>
                  <a:cxn ang="0">
                    <a:pos x="756" y="340"/>
                  </a:cxn>
                  <a:cxn ang="0">
                    <a:pos x="750" y="310"/>
                  </a:cxn>
                  <a:cxn ang="0">
                    <a:pos x="738" y="282"/>
                  </a:cxn>
                  <a:cxn ang="0">
                    <a:pos x="722" y="258"/>
                  </a:cxn>
                  <a:cxn ang="0">
                    <a:pos x="700" y="236"/>
                  </a:cxn>
                  <a:cxn ang="0">
                    <a:pos x="676" y="220"/>
                  </a:cxn>
                  <a:cxn ang="0">
                    <a:pos x="648" y="208"/>
                  </a:cxn>
                  <a:cxn ang="0">
                    <a:pos x="618" y="202"/>
                  </a:cxn>
                  <a:cxn ang="0">
                    <a:pos x="602" y="202"/>
                  </a:cxn>
                </a:cxnLst>
                <a:rect l="0" t="0" r="r" b="b"/>
                <a:pathLst>
                  <a:path w="756" h="508">
                    <a:moveTo>
                      <a:pt x="602" y="202"/>
                    </a:moveTo>
                    <a:lnTo>
                      <a:pt x="602" y="202"/>
                    </a:lnTo>
                    <a:lnTo>
                      <a:pt x="588" y="202"/>
                    </a:lnTo>
                    <a:lnTo>
                      <a:pt x="574" y="204"/>
                    </a:lnTo>
                    <a:lnTo>
                      <a:pt x="574" y="204"/>
                    </a:lnTo>
                    <a:lnTo>
                      <a:pt x="574" y="192"/>
                    </a:lnTo>
                    <a:lnTo>
                      <a:pt x="574" y="192"/>
                    </a:lnTo>
                    <a:lnTo>
                      <a:pt x="572" y="174"/>
                    </a:lnTo>
                    <a:lnTo>
                      <a:pt x="566" y="156"/>
                    </a:lnTo>
                    <a:lnTo>
                      <a:pt x="558" y="140"/>
                    </a:lnTo>
                    <a:lnTo>
                      <a:pt x="546" y="126"/>
                    </a:lnTo>
                    <a:lnTo>
                      <a:pt x="534" y="114"/>
                    </a:lnTo>
                    <a:lnTo>
                      <a:pt x="518" y="106"/>
                    </a:lnTo>
                    <a:lnTo>
                      <a:pt x="500" y="100"/>
                    </a:lnTo>
                    <a:lnTo>
                      <a:pt x="480" y="98"/>
                    </a:lnTo>
                    <a:lnTo>
                      <a:pt x="480" y="98"/>
                    </a:lnTo>
                    <a:lnTo>
                      <a:pt x="468" y="100"/>
                    </a:lnTo>
                    <a:lnTo>
                      <a:pt x="454" y="102"/>
                    </a:lnTo>
                    <a:lnTo>
                      <a:pt x="442" y="108"/>
                    </a:lnTo>
                    <a:lnTo>
                      <a:pt x="430" y="114"/>
                    </a:lnTo>
                    <a:lnTo>
                      <a:pt x="430" y="114"/>
                    </a:lnTo>
                    <a:lnTo>
                      <a:pt x="420" y="90"/>
                    </a:lnTo>
                    <a:lnTo>
                      <a:pt x="404" y="68"/>
                    </a:lnTo>
                    <a:lnTo>
                      <a:pt x="388" y="48"/>
                    </a:lnTo>
                    <a:lnTo>
                      <a:pt x="368" y="32"/>
                    </a:lnTo>
                    <a:lnTo>
                      <a:pt x="346" y="18"/>
                    </a:lnTo>
                    <a:lnTo>
                      <a:pt x="320" y="8"/>
                    </a:lnTo>
                    <a:lnTo>
                      <a:pt x="294" y="2"/>
                    </a:lnTo>
                    <a:lnTo>
                      <a:pt x="268" y="0"/>
                    </a:lnTo>
                    <a:lnTo>
                      <a:pt x="268" y="0"/>
                    </a:lnTo>
                    <a:lnTo>
                      <a:pt x="250" y="0"/>
                    </a:lnTo>
                    <a:lnTo>
                      <a:pt x="232" y="2"/>
                    </a:lnTo>
                    <a:lnTo>
                      <a:pt x="216" y="8"/>
                    </a:lnTo>
                    <a:lnTo>
                      <a:pt x="200" y="14"/>
                    </a:lnTo>
                    <a:lnTo>
                      <a:pt x="184" y="20"/>
                    </a:lnTo>
                    <a:lnTo>
                      <a:pt x="170" y="28"/>
                    </a:lnTo>
                    <a:lnTo>
                      <a:pt x="158" y="38"/>
                    </a:lnTo>
                    <a:lnTo>
                      <a:pt x="144" y="50"/>
                    </a:lnTo>
                    <a:lnTo>
                      <a:pt x="134" y="62"/>
                    </a:lnTo>
                    <a:lnTo>
                      <a:pt x="124" y="76"/>
                    </a:lnTo>
                    <a:lnTo>
                      <a:pt x="116" y="90"/>
                    </a:lnTo>
                    <a:lnTo>
                      <a:pt x="108" y="106"/>
                    </a:lnTo>
                    <a:lnTo>
                      <a:pt x="102" y="120"/>
                    </a:lnTo>
                    <a:lnTo>
                      <a:pt x="98" y="138"/>
                    </a:lnTo>
                    <a:lnTo>
                      <a:pt x="96" y="154"/>
                    </a:lnTo>
                    <a:lnTo>
                      <a:pt x="94" y="172"/>
                    </a:lnTo>
                    <a:lnTo>
                      <a:pt x="94" y="172"/>
                    </a:lnTo>
                    <a:lnTo>
                      <a:pt x="96" y="192"/>
                    </a:lnTo>
                    <a:lnTo>
                      <a:pt x="96" y="192"/>
                    </a:lnTo>
                    <a:lnTo>
                      <a:pt x="84" y="194"/>
                    </a:lnTo>
                    <a:lnTo>
                      <a:pt x="72" y="198"/>
                    </a:lnTo>
                    <a:lnTo>
                      <a:pt x="64" y="204"/>
                    </a:lnTo>
                    <a:lnTo>
                      <a:pt x="54" y="212"/>
                    </a:lnTo>
                    <a:lnTo>
                      <a:pt x="48" y="222"/>
                    </a:lnTo>
                    <a:lnTo>
                      <a:pt x="42" y="232"/>
                    </a:lnTo>
                    <a:lnTo>
                      <a:pt x="40" y="244"/>
                    </a:lnTo>
                    <a:lnTo>
                      <a:pt x="38" y="256"/>
                    </a:lnTo>
                    <a:lnTo>
                      <a:pt x="38" y="256"/>
                    </a:lnTo>
                    <a:lnTo>
                      <a:pt x="38" y="266"/>
                    </a:lnTo>
                    <a:lnTo>
                      <a:pt x="42" y="276"/>
                    </a:lnTo>
                    <a:lnTo>
                      <a:pt x="46" y="286"/>
                    </a:lnTo>
                    <a:lnTo>
                      <a:pt x="52" y="294"/>
                    </a:lnTo>
                    <a:lnTo>
                      <a:pt x="52" y="294"/>
                    </a:lnTo>
                    <a:lnTo>
                      <a:pt x="40" y="302"/>
                    </a:lnTo>
                    <a:lnTo>
                      <a:pt x="30" y="312"/>
                    </a:lnTo>
                    <a:lnTo>
                      <a:pt x="22" y="324"/>
                    </a:lnTo>
                    <a:lnTo>
                      <a:pt x="14" y="336"/>
                    </a:lnTo>
                    <a:lnTo>
                      <a:pt x="8" y="348"/>
                    </a:lnTo>
                    <a:lnTo>
                      <a:pt x="4" y="362"/>
                    </a:lnTo>
                    <a:lnTo>
                      <a:pt x="0" y="376"/>
                    </a:lnTo>
                    <a:lnTo>
                      <a:pt x="0" y="392"/>
                    </a:lnTo>
                    <a:lnTo>
                      <a:pt x="0" y="392"/>
                    </a:lnTo>
                    <a:lnTo>
                      <a:pt x="0" y="404"/>
                    </a:lnTo>
                    <a:lnTo>
                      <a:pt x="2" y="416"/>
                    </a:lnTo>
                    <a:lnTo>
                      <a:pt x="8" y="438"/>
                    </a:lnTo>
                    <a:lnTo>
                      <a:pt x="20" y="458"/>
                    </a:lnTo>
                    <a:lnTo>
                      <a:pt x="34" y="474"/>
                    </a:lnTo>
                    <a:lnTo>
                      <a:pt x="52" y="488"/>
                    </a:lnTo>
                    <a:lnTo>
                      <a:pt x="70" y="500"/>
                    </a:lnTo>
                    <a:lnTo>
                      <a:pt x="92" y="506"/>
                    </a:lnTo>
                    <a:lnTo>
                      <a:pt x="104" y="508"/>
                    </a:lnTo>
                    <a:lnTo>
                      <a:pt x="116" y="508"/>
                    </a:lnTo>
                    <a:lnTo>
                      <a:pt x="602" y="508"/>
                    </a:lnTo>
                    <a:lnTo>
                      <a:pt x="602" y="508"/>
                    </a:lnTo>
                    <a:lnTo>
                      <a:pt x="618" y="508"/>
                    </a:lnTo>
                    <a:lnTo>
                      <a:pt x="634" y="506"/>
                    </a:lnTo>
                    <a:lnTo>
                      <a:pt x="648" y="502"/>
                    </a:lnTo>
                    <a:lnTo>
                      <a:pt x="662" y="496"/>
                    </a:lnTo>
                    <a:lnTo>
                      <a:pt x="676" y="490"/>
                    </a:lnTo>
                    <a:lnTo>
                      <a:pt x="688" y="482"/>
                    </a:lnTo>
                    <a:lnTo>
                      <a:pt x="700" y="474"/>
                    </a:lnTo>
                    <a:lnTo>
                      <a:pt x="712" y="464"/>
                    </a:lnTo>
                    <a:lnTo>
                      <a:pt x="722" y="452"/>
                    </a:lnTo>
                    <a:lnTo>
                      <a:pt x="730" y="440"/>
                    </a:lnTo>
                    <a:lnTo>
                      <a:pt x="738" y="428"/>
                    </a:lnTo>
                    <a:lnTo>
                      <a:pt x="744" y="414"/>
                    </a:lnTo>
                    <a:lnTo>
                      <a:pt x="750" y="400"/>
                    </a:lnTo>
                    <a:lnTo>
                      <a:pt x="754" y="386"/>
                    </a:lnTo>
                    <a:lnTo>
                      <a:pt x="756" y="370"/>
                    </a:lnTo>
                    <a:lnTo>
                      <a:pt x="756" y="356"/>
                    </a:lnTo>
                    <a:lnTo>
                      <a:pt x="756" y="356"/>
                    </a:lnTo>
                    <a:lnTo>
                      <a:pt x="756" y="340"/>
                    </a:lnTo>
                    <a:lnTo>
                      <a:pt x="754" y="324"/>
                    </a:lnTo>
                    <a:lnTo>
                      <a:pt x="750" y="310"/>
                    </a:lnTo>
                    <a:lnTo>
                      <a:pt x="744" y="296"/>
                    </a:lnTo>
                    <a:lnTo>
                      <a:pt x="738" y="282"/>
                    </a:lnTo>
                    <a:lnTo>
                      <a:pt x="730" y="270"/>
                    </a:lnTo>
                    <a:lnTo>
                      <a:pt x="722" y="258"/>
                    </a:lnTo>
                    <a:lnTo>
                      <a:pt x="712" y="246"/>
                    </a:lnTo>
                    <a:lnTo>
                      <a:pt x="700" y="236"/>
                    </a:lnTo>
                    <a:lnTo>
                      <a:pt x="688" y="228"/>
                    </a:lnTo>
                    <a:lnTo>
                      <a:pt x="676" y="220"/>
                    </a:lnTo>
                    <a:lnTo>
                      <a:pt x="662" y="214"/>
                    </a:lnTo>
                    <a:lnTo>
                      <a:pt x="648" y="208"/>
                    </a:lnTo>
                    <a:lnTo>
                      <a:pt x="634" y="204"/>
                    </a:lnTo>
                    <a:lnTo>
                      <a:pt x="618" y="202"/>
                    </a:lnTo>
                    <a:lnTo>
                      <a:pt x="602" y="202"/>
                    </a:lnTo>
                    <a:lnTo>
                      <a:pt x="602" y="202"/>
                    </a:lnTo>
                    <a:close/>
                  </a:path>
                </a:pathLst>
              </a:custGeom>
              <a:solidFill>
                <a:srgbClr val="F7F8F8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62" name="그룹 62"/>
            <p:cNvGrpSpPr/>
            <p:nvPr/>
          </p:nvGrpSpPr>
          <p:grpSpPr>
            <a:xfrm>
              <a:off x="3835935" y="561153"/>
              <a:ext cx="1406082" cy="1860084"/>
              <a:chOff x="3813990" y="561153"/>
              <a:chExt cx="1406082" cy="1860084"/>
            </a:xfrm>
          </p:grpSpPr>
          <p:grpSp>
            <p:nvGrpSpPr>
              <p:cNvPr id="63" name="그룹 151"/>
              <p:cNvGrpSpPr/>
              <p:nvPr userDrawn="1"/>
            </p:nvGrpSpPr>
            <p:grpSpPr>
              <a:xfrm rot="20254284">
                <a:off x="3813990" y="561153"/>
                <a:ext cx="1406082" cy="1860084"/>
                <a:chOff x="3308350" y="1076325"/>
                <a:chExt cx="2025650" cy="2679700"/>
              </a:xfrm>
            </p:grpSpPr>
            <p:sp>
              <p:nvSpPr>
                <p:cNvPr id="69" name="Freeform 9"/>
                <p:cNvSpPr>
                  <a:spLocks/>
                </p:cNvSpPr>
                <p:nvPr userDrawn="1"/>
              </p:nvSpPr>
              <p:spPr bwMode="auto">
                <a:xfrm>
                  <a:off x="3308350" y="1076325"/>
                  <a:ext cx="2025650" cy="2679700"/>
                </a:xfrm>
                <a:custGeom>
                  <a:avLst/>
                  <a:gdLst/>
                  <a:ahLst/>
                  <a:cxnLst>
                    <a:cxn ang="0">
                      <a:pos x="742" y="1636"/>
                    </a:cxn>
                    <a:cxn ang="0">
                      <a:pos x="742" y="1636"/>
                    </a:cxn>
                    <a:cxn ang="0">
                      <a:pos x="734" y="1650"/>
                    </a:cxn>
                    <a:cxn ang="0">
                      <a:pos x="726" y="1662"/>
                    </a:cxn>
                    <a:cxn ang="0">
                      <a:pos x="714" y="1672"/>
                    </a:cxn>
                    <a:cxn ang="0">
                      <a:pos x="702" y="1680"/>
                    </a:cxn>
                    <a:cxn ang="0">
                      <a:pos x="690" y="1686"/>
                    </a:cxn>
                    <a:cxn ang="0">
                      <a:pos x="676" y="1688"/>
                    </a:cxn>
                    <a:cxn ang="0">
                      <a:pos x="664" y="1688"/>
                    </a:cxn>
                    <a:cxn ang="0">
                      <a:pos x="650" y="1684"/>
                    </a:cxn>
                    <a:cxn ang="0">
                      <a:pos x="36" y="1432"/>
                    </a:cxn>
                    <a:cxn ang="0">
                      <a:pos x="36" y="1432"/>
                    </a:cxn>
                    <a:cxn ang="0">
                      <a:pos x="26" y="1426"/>
                    </a:cxn>
                    <a:cxn ang="0">
                      <a:pos x="16" y="1416"/>
                    </a:cxn>
                    <a:cxn ang="0">
                      <a:pos x="8" y="1406"/>
                    </a:cxn>
                    <a:cxn ang="0">
                      <a:pos x="2" y="1394"/>
                    </a:cxn>
                    <a:cxn ang="0">
                      <a:pos x="0" y="1380"/>
                    </a:cxn>
                    <a:cxn ang="0">
                      <a:pos x="0" y="1364"/>
                    </a:cxn>
                    <a:cxn ang="0">
                      <a:pos x="2" y="1350"/>
                    </a:cxn>
                    <a:cxn ang="0">
                      <a:pos x="6" y="1334"/>
                    </a:cxn>
                    <a:cxn ang="0">
                      <a:pos x="532" y="52"/>
                    </a:cxn>
                    <a:cxn ang="0">
                      <a:pos x="532" y="52"/>
                    </a:cxn>
                    <a:cxn ang="0">
                      <a:pos x="540" y="38"/>
                    </a:cxn>
                    <a:cxn ang="0">
                      <a:pos x="550" y="26"/>
                    </a:cxn>
                    <a:cxn ang="0">
                      <a:pos x="560" y="16"/>
                    </a:cxn>
                    <a:cxn ang="0">
                      <a:pos x="572" y="8"/>
                    </a:cxn>
                    <a:cxn ang="0">
                      <a:pos x="584" y="2"/>
                    </a:cxn>
                    <a:cxn ang="0">
                      <a:pos x="598" y="0"/>
                    </a:cxn>
                    <a:cxn ang="0">
                      <a:pos x="610" y="0"/>
                    </a:cxn>
                    <a:cxn ang="0">
                      <a:pos x="624" y="4"/>
                    </a:cxn>
                    <a:cxn ang="0">
                      <a:pos x="1238" y="256"/>
                    </a:cxn>
                    <a:cxn ang="0">
                      <a:pos x="1238" y="256"/>
                    </a:cxn>
                    <a:cxn ang="0">
                      <a:pos x="1250" y="262"/>
                    </a:cxn>
                    <a:cxn ang="0">
                      <a:pos x="1260" y="272"/>
                    </a:cxn>
                    <a:cxn ang="0">
                      <a:pos x="1266" y="282"/>
                    </a:cxn>
                    <a:cxn ang="0">
                      <a:pos x="1272" y="296"/>
                    </a:cxn>
                    <a:cxn ang="0">
                      <a:pos x="1274" y="310"/>
                    </a:cxn>
                    <a:cxn ang="0">
                      <a:pos x="1276" y="324"/>
                    </a:cxn>
                    <a:cxn ang="0">
                      <a:pos x="1274" y="340"/>
                    </a:cxn>
                    <a:cxn ang="0">
                      <a:pos x="1268" y="354"/>
                    </a:cxn>
                    <a:cxn ang="0">
                      <a:pos x="742" y="1636"/>
                    </a:cxn>
                  </a:cxnLst>
                  <a:rect l="0" t="0" r="r" b="b"/>
                  <a:pathLst>
                    <a:path w="1276" h="1688">
                      <a:moveTo>
                        <a:pt x="742" y="1636"/>
                      </a:moveTo>
                      <a:lnTo>
                        <a:pt x="742" y="1636"/>
                      </a:lnTo>
                      <a:lnTo>
                        <a:pt x="734" y="1650"/>
                      </a:lnTo>
                      <a:lnTo>
                        <a:pt x="726" y="1662"/>
                      </a:lnTo>
                      <a:lnTo>
                        <a:pt x="714" y="1672"/>
                      </a:lnTo>
                      <a:lnTo>
                        <a:pt x="702" y="1680"/>
                      </a:lnTo>
                      <a:lnTo>
                        <a:pt x="690" y="1686"/>
                      </a:lnTo>
                      <a:lnTo>
                        <a:pt x="676" y="1688"/>
                      </a:lnTo>
                      <a:lnTo>
                        <a:pt x="664" y="1688"/>
                      </a:lnTo>
                      <a:lnTo>
                        <a:pt x="650" y="1684"/>
                      </a:lnTo>
                      <a:lnTo>
                        <a:pt x="36" y="1432"/>
                      </a:lnTo>
                      <a:lnTo>
                        <a:pt x="36" y="1432"/>
                      </a:lnTo>
                      <a:lnTo>
                        <a:pt x="26" y="1426"/>
                      </a:lnTo>
                      <a:lnTo>
                        <a:pt x="16" y="1416"/>
                      </a:lnTo>
                      <a:lnTo>
                        <a:pt x="8" y="1406"/>
                      </a:lnTo>
                      <a:lnTo>
                        <a:pt x="2" y="1394"/>
                      </a:lnTo>
                      <a:lnTo>
                        <a:pt x="0" y="1380"/>
                      </a:lnTo>
                      <a:lnTo>
                        <a:pt x="0" y="1364"/>
                      </a:lnTo>
                      <a:lnTo>
                        <a:pt x="2" y="1350"/>
                      </a:lnTo>
                      <a:lnTo>
                        <a:pt x="6" y="1334"/>
                      </a:lnTo>
                      <a:lnTo>
                        <a:pt x="532" y="52"/>
                      </a:lnTo>
                      <a:lnTo>
                        <a:pt x="532" y="52"/>
                      </a:lnTo>
                      <a:lnTo>
                        <a:pt x="540" y="38"/>
                      </a:lnTo>
                      <a:lnTo>
                        <a:pt x="550" y="26"/>
                      </a:lnTo>
                      <a:lnTo>
                        <a:pt x="560" y="16"/>
                      </a:lnTo>
                      <a:lnTo>
                        <a:pt x="572" y="8"/>
                      </a:lnTo>
                      <a:lnTo>
                        <a:pt x="584" y="2"/>
                      </a:lnTo>
                      <a:lnTo>
                        <a:pt x="598" y="0"/>
                      </a:lnTo>
                      <a:lnTo>
                        <a:pt x="610" y="0"/>
                      </a:lnTo>
                      <a:lnTo>
                        <a:pt x="624" y="4"/>
                      </a:lnTo>
                      <a:lnTo>
                        <a:pt x="1238" y="256"/>
                      </a:lnTo>
                      <a:lnTo>
                        <a:pt x="1238" y="256"/>
                      </a:lnTo>
                      <a:lnTo>
                        <a:pt x="1250" y="262"/>
                      </a:lnTo>
                      <a:lnTo>
                        <a:pt x="1260" y="272"/>
                      </a:lnTo>
                      <a:lnTo>
                        <a:pt x="1266" y="282"/>
                      </a:lnTo>
                      <a:lnTo>
                        <a:pt x="1272" y="296"/>
                      </a:lnTo>
                      <a:lnTo>
                        <a:pt x="1274" y="310"/>
                      </a:lnTo>
                      <a:lnTo>
                        <a:pt x="1276" y="324"/>
                      </a:lnTo>
                      <a:lnTo>
                        <a:pt x="1274" y="340"/>
                      </a:lnTo>
                      <a:lnTo>
                        <a:pt x="1268" y="354"/>
                      </a:lnTo>
                      <a:lnTo>
                        <a:pt x="742" y="1636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70" name="Freeform 10"/>
                <p:cNvSpPr>
                  <a:spLocks/>
                </p:cNvSpPr>
                <p:nvPr userDrawn="1"/>
              </p:nvSpPr>
              <p:spPr bwMode="auto">
                <a:xfrm>
                  <a:off x="3545860" y="1457961"/>
                  <a:ext cx="1569680" cy="1868805"/>
                </a:xfrm>
                <a:custGeom>
                  <a:avLst/>
                  <a:gdLst/>
                  <a:ahLst/>
                  <a:cxnLst>
                    <a:cxn ang="0">
                      <a:pos x="680" y="1228"/>
                    </a:cxn>
                    <a:cxn ang="0">
                      <a:pos x="680" y="1228"/>
                    </a:cxn>
                    <a:cxn ang="0">
                      <a:pos x="674" y="1238"/>
                    </a:cxn>
                    <a:cxn ang="0">
                      <a:pos x="668" y="1246"/>
                    </a:cxn>
                    <a:cxn ang="0">
                      <a:pos x="658" y="1254"/>
                    </a:cxn>
                    <a:cxn ang="0">
                      <a:pos x="648" y="1258"/>
                    </a:cxn>
                    <a:cxn ang="0">
                      <a:pos x="638" y="1262"/>
                    </a:cxn>
                    <a:cxn ang="0">
                      <a:pos x="626" y="1262"/>
                    </a:cxn>
                    <a:cxn ang="0">
                      <a:pos x="614" y="1260"/>
                    </a:cxn>
                    <a:cxn ang="0">
                      <a:pos x="602" y="1258"/>
                    </a:cxn>
                    <a:cxn ang="0">
                      <a:pos x="38" y="1026"/>
                    </a:cxn>
                    <a:cxn ang="0">
                      <a:pos x="38" y="1026"/>
                    </a:cxn>
                    <a:cxn ang="0">
                      <a:pos x="26" y="1020"/>
                    </a:cxn>
                    <a:cxn ang="0">
                      <a:pos x="18" y="1012"/>
                    </a:cxn>
                    <a:cxn ang="0">
                      <a:pos x="10" y="1004"/>
                    </a:cxn>
                    <a:cxn ang="0">
                      <a:pos x="4" y="994"/>
                    </a:cxn>
                    <a:cxn ang="0">
                      <a:pos x="0" y="984"/>
                    </a:cxn>
                    <a:cxn ang="0">
                      <a:pos x="0" y="972"/>
                    </a:cxn>
                    <a:cxn ang="0">
                      <a:pos x="0" y="960"/>
                    </a:cxn>
                    <a:cxn ang="0">
                      <a:pos x="4" y="950"/>
                    </a:cxn>
                    <a:cxn ang="0">
                      <a:pos x="380" y="34"/>
                    </a:cxn>
                    <a:cxn ang="0">
                      <a:pos x="380" y="34"/>
                    </a:cxn>
                    <a:cxn ang="0">
                      <a:pos x="384" y="24"/>
                    </a:cxn>
                    <a:cxn ang="0">
                      <a:pos x="392" y="16"/>
                    </a:cxn>
                    <a:cxn ang="0">
                      <a:pos x="400" y="10"/>
                    </a:cxn>
                    <a:cxn ang="0">
                      <a:pos x="412" y="4"/>
                    </a:cxn>
                    <a:cxn ang="0">
                      <a:pos x="422" y="2"/>
                    </a:cxn>
                    <a:cxn ang="0">
                      <a:pos x="434" y="0"/>
                    </a:cxn>
                    <a:cxn ang="0">
                      <a:pos x="446" y="2"/>
                    </a:cxn>
                    <a:cxn ang="0">
                      <a:pos x="456" y="6"/>
                    </a:cxn>
                    <a:cxn ang="0">
                      <a:pos x="1022" y="238"/>
                    </a:cxn>
                    <a:cxn ang="0">
                      <a:pos x="1022" y="238"/>
                    </a:cxn>
                    <a:cxn ang="0">
                      <a:pos x="1032" y="242"/>
                    </a:cxn>
                    <a:cxn ang="0">
                      <a:pos x="1042" y="250"/>
                    </a:cxn>
                    <a:cxn ang="0">
                      <a:pos x="1050" y="258"/>
                    </a:cxn>
                    <a:cxn ang="0">
                      <a:pos x="1054" y="268"/>
                    </a:cxn>
                    <a:cxn ang="0">
                      <a:pos x="1058" y="280"/>
                    </a:cxn>
                    <a:cxn ang="0">
                      <a:pos x="1060" y="290"/>
                    </a:cxn>
                    <a:cxn ang="0">
                      <a:pos x="1060" y="302"/>
                    </a:cxn>
                    <a:cxn ang="0">
                      <a:pos x="1056" y="312"/>
                    </a:cxn>
                    <a:cxn ang="0">
                      <a:pos x="680" y="1228"/>
                    </a:cxn>
                  </a:cxnLst>
                  <a:rect l="0" t="0" r="r" b="b"/>
                  <a:pathLst>
                    <a:path w="1060" h="1262">
                      <a:moveTo>
                        <a:pt x="680" y="1228"/>
                      </a:moveTo>
                      <a:lnTo>
                        <a:pt x="680" y="1228"/>
                      </a:lnTo>
                      <a:lnTo>
                        <a:pt x="674" y="1238"/>
                      </a:lnTo>
                      <a:lnTo>
                        <a:pt x="668" y="1246"/>
                      </a:lnTo>
                      <a:lnTo>
                        <a:pt x="658" y="1254"/>
                      </a:lnTo>
                      <a:lnTo>
                        <a:pt x="648" y="1258"/>
                      </a:lnTo>
                      <a:lnTo>
                        <a:pt x="638" y="1262"/>
                      </a:lnTo>
                      <a:lnTo>
                        <a:pt x="626" y="1262"/>
                      </a:lnTo>
                      <a:lnTo>
                        <a:pt x="614" y="1260"/>
                      </a:lnTo>
                      <a:lnTo>
                        <a:pt x="602" y="1258"/>
                      </a:lnTo>
                      <a:lnTo>
                        <a:pt x="38" y="1026"/>
                      </a:lnTo>
                      <a:lnTo>
                        <a:pt x="38" y="1026"/>
                      </a:lnTo>
                      <a:lnTo>
                        <a:pt x="26" y="1020"/>
                      </a:lnTo>
                      <a:lnTo>
                        <a:pt x="18" y="1012"/>
                      </a:lnTo>
                      <a:lnTo>
                        <a:pt x="10" y="1004"/>
                      </a:lnTo>
                      <a:lnTo>
                        <a:pt x="4" y="994"/>
                      </a:lnTo>
                      <a:lnTo>
                        <a:pt x="0" y="984"/>
                      </a:lnTo>
                      <a:lnTo>
                        <a:pt x="0" y="972"/>
                      </a:lnTo>
                      <a:lnTo>
                        <a:pt x="0" y="960"/>
                      </a:lnTo>
                      <a:lnTo>
                        <a:pt x="4" y="950"/>
                      </a:lnTo>
                      <a:lnTo>
                        <a:pt x="380" y="34"/>
                      </a:lnTo>
                      <a:lnTo>
                        <a:pt x="380" y="34"/>
                      </a:lnTo>
                      <a:lnTo>
                        <a:pt x="384" y="24"/>
                      </a:lnTo>
                      <a:lnTo>
                        <a:pt x="392" y="16"/>
                      </a:lnTo>
                      <a:lnTo>
                        <a:pt x="400" y="10"/>
                      </a:lnTo>
                      <a:lnTo>
                        <a:pt x="412" y="4"/>
                      </a:lnTo>
                      <a:lnTo>
                        <a:pt x="422" y="2"/>
                      </a:lnTo>
                      <a:lnTo>
                        <a:pt x="434" y="0"/>
                      </a:lnTo>
                      <a:lnTo>
                        <a:pt x="446" y="2"/>
                      </a:lnTo>
                      <a:lnTo>
                        <a:pt x="456" y="6"/>
                      </a:lnTo>
                      <a:lnTo>
                        <a:pt x="1022" y="238"/>
                      </a:lnTo>
                      <a:lnTo>
                        <a:pt x="1022" y="238"/>
                      </a:lnTo>
                      <a:lnTo>
                        <a:pt x="1032" y="242"/>
                      </a:lnTo>
                      <a:lnTo>
                        <a:pt x="1042" y="250"/>
                      </a:lnTo>
                      <a:lnTo>
                        <a:pt x="1050" y="258"/>
                      </a:lnTo>
                      <a:lnTo>
                        <a:pt x="1054" y="268"/>
                      </a:lnTo>
                      <a:lnTo>
                        <a:pt x="1058" y="280"/>
                      </a:lnTo>
                      <a:lnTo>
                        <a:pt x="1060" y="290"/>
                      </a:lnTo>
                      <a:lnTo>
                        <a:pt x="1060" y="302"/>
                      </a:lnTo>
                      <a:lnTo>
                        <a:pt x="1056" y="312"/>
                      </a:lnTo>
                      <a:lnTo>
                        <a:pt x="680" y="122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914400" rtl="0" eaLnBrk="1" latinLnBrk="1" hangingPunct="1"/>
                  <a:endParaRPr lang="ko-KR" altLang="en-US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71" name="Freeform 11"/>
                <p:cNvSpPr>
                  <a:spLocks/>
                </p:cNvSpPr>
                <p:nvPr userDrawn="1"/>
              </p:nvSpPr>
              <p:spPr bwMode="auto">
                <a:xfrm>
                  <a:off x="4537075" y="1330325"/>
                  <a:ext cx="381000" cy="206375"/>
                </a:xfrm>
                <a:custGeom>
                  <a:avLst/>
                  <a:gdLst/>
                  <a:ahLst/>
                  <a:cxnLst>
                    <a:cxn ang="0">
                      <a:pos x="238" y="114"/>
                    </a:cxn>
                    <a:cxn ang="0">
                      <a:pos x="238" y="114"/>
                    </a:cxn>
                    <a:cxn ang="0">
                      <a:pos x="234" y="122"/>
                    </a:cxn>
                    <a:cxn ang="0">
                      <a:pos x="224" y="128"/>
                    </a:cxn>
                    <a:cxn ang="0">
                      <a:pos x="216" y="130"/>
                    </a:cxn>
                    <a:cxn ang="0">
                      <a:pos x="204" y="128"/>
                    </a:cxn>
                    <a:cxn ang="0">
                      <a:pos x="16" y="50"/>
                    </a:cxn>
                    <a:cxn ang="0">
                      <a:pos x="16" y="50"/>
                    </a:cxn>
                    <a:cxn ang="0">
                      <a:pos x="8" y="44"/>
                    </a:cxn>
                    <a:cxn ang="0">
                      <a:pos x="2" y="36"/>
                    </a:cxn>
                    <a:cxn ang="0">
                      <a:pos x="0" y="26"/>
                    </a:cxn>
                    <a:cxn ang="0">
                      <a:pos x="2" y="16"/>
                    </a:cxn>
                    <a:cxn ang="0">
                      <a:pos x="2" y="16"/>
                    </a:cxn>
                    <a:cxn ang="0">
                      <a:pos x="2" y="16"/>
                    </a:cxn>
                    <a:cxn ang="0">
                      <a:pos x="8" y="8"/>
                    </a:cxn>
                    <a:cxn ang="0">
                      <a:pos x="16" y="2"/>
                    </a:cxn>
                    <a:cxn ang="0">
                      <a:pos x="26" y="0"/>
                    </a:cxn>
                    <a:cxn ang="0">
                      <a:pos x="36" y="2"/>
                    </a:cxn>
                    <a:cxn ang="0">
                      <a:pos x="224" y="80"/>
                    </a:cxn>
                    <a:cxn ang="0">
                      <a:pos x="224" y="80"/>
                    </a:cxn>
                    <a:cxn ang="0">
                      <a:pos x="234" y="86"/>
                    </a:cxn>
                    <a:cxn ang="0">
                      <a:pos x="238" y="94"/>
                    </a:cxn>
                    <a:cxn ang="0">
                      <a:pos x="240" y="104"/>
                    </a:cxn>
                    <a:cxn ang="0">
                      <a:pos x="238" y="114"/>
                    </a:cxn>
                    <a:cxn ang="0">
                      <a:pos x="238" y="114"/>
                    </a:cxn>
                  </a:cxnLst>
                  <a:rect l="0" t="0" r="r" b="b"/>
                  <a:pathLst>
                    <a:path w="240" h="130">
                      <a:moveTo>
                        <a:pt x="238" y="114"/>
                      </a:moveTo>
                      <a:lnTo>
                        <a:pt x="238" y="114"/>
                      </a:lnTo>
                      <a:lnTo>
                        <a:pt x="234" y="122"/>
                      </a:lnTo>
                      <a:lnTo>
                        <a:pt x="224" y="128"/>
                      </a:lnTo>
                      <a:lnTo>
                        <a:pt x="216" y="130"/>
                      </a:lnTo>
                      <a:lnTo>
                        <a:pt x="204" y="128"/>
                      </a:lnTo>
                      <a:lnTo>
                        <a:pt x="16" y="50"/>
                      </a:lnTo>
                      <a:lnTo>
                        <a:pt x="16" y="50"/>
                      </a:lnTo>
                      <a:lnTo>
                        <a:pt x="8" y="44"/>
                      </a:lnTo>
                      <a:lnTo>
                        <a:pt x="2" y="36"/>
                      </a:lnTo>
                      <a:lnTo>
                        <a:pt x="0" y="26"/>
                      </a:lnTo>
                      <a:lnTo>
                        <a:pt x="2" y="16"/>
                      </a:lnTo>
                      <a:lnTo>
                        <a:pt x="2" y="16"/>
                      </a:lnTo>
                      <a:lnTo>
                        <a:pt x="2" y="16"/>
                      </a:lnTo>
                      <a:lnTo>
                        <a:pt x="8" y="8"/>
                      </a:lnTo>
                      <a:lnTo>
                        <a:pt x="16" y="2"/>
                      </a:lnTo>
                      <a:lnTo>
                        <a:pt x="26" y="0"/>
                      </a:lnTo>
                      <a:lnTo>
                        <a:pt x="36" y="2"/>
                      </a:lnTo>
                      <a:lnTo>
                        <a:pt x="224" y="80"/>
                      </a:lnTo>
                      <a:lnTo>
                        <a:pt x="224" y="80"/>
                      </a:lnTo>
                      <a:lnTo>
                        <a:pt x="234" y="86"/>
                      </a:lnTo>
                      <a:lnTo>
                        <a:pt x="238" y="94"/>
                      </a:lnTo>
                      <a:lnTo>
                        <a:pt x="240" y="104"/>
                      </a:lnTo>
                      <a:lnTo>
                        <a:pt x="238" y="114"/>
                      </a:lnTo>
                      <a:lnTo>
                        <a:pt x="238" y="114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72" name="Freeform 12"/>
                <p:cNvSpPr>
                  <a:spLocks/>
                </p:cNvSpPr>
                <p:nvPr userDrawn="1"/>
              </p:nvSpPr>
              <p:spPr bwMode="auto">
                <a:xfrm>
                  <a:off x="3726812" y="3193402"/>
                  <a:ext cx="415926" cy="295275"/>
                </a:xfrm>
                <a:custGeom>
                  <a:avLst/>
                  <a:gdLst/>
                  <a:ahLst/>
                  <a:cxnLst>
                    <a:cxn ang="0">
                      <a:pos x="258" y="146"/>
                    </a:cxn>
                    <a:cxn ang="0">
                      <a:pos x="258" y="146"/>
                    </a:cxn>
                    <a:cxn ang="0">
                      <a:pos x="250" y="158"/>
                    </a:cxn>
                    <a:cxn ang="0">
                      <a:pos x="242" y="168"/>
                    </a:cxn>
                    <a:cxn ang="0">
                      <a:pos x="232" y="176"/>
                    </a:cxn>
                    <a:cxn ang="0">
                      <a:pos x="222" y="182"/>
                    </a:cxn>
                    <a:cxn ang="0">
                      <a:pos x="210" y="186"/>
                    </a:cxn>
                    <a:cxn ang="0">
                      <a:pos x="196" y="186"/>
                    </a:cxn>
                    <a:cxn ang="0">
                      <a:pos x="184" y="186"/>
                    </a:cxn>
                    <a:cxn ang="0">
                      <a:pos x="170" y="182"/>
                    </a:cxn>
                    <a:cxn ang="0">
                      <a:pos x="42" y="128"/>
                    </a:cxn>
                    <a:cxn ang="0">
                      <a:pos x="42" y="128"/>
                    </a:cxn>
                    <a:cxn ang="0">
                      <a:pos x="30" y="122"/>
                    </a:cxn>
                    <a:cxn ang="0">
                      <a:pos x="20" y="114"/>
                    </a:cxn>
                    <a:cxn ang="0">
                      <a:pos x="12" y="104"/>
                    </a:cxn>
                    <a:cxn ang="0">
                      <a:pos x="6" y="92"/>
                    </a:cxn>
                    <a:cxn ang="0">
                      <a:pos x="2" y="80"/>
                    </a:cxn>
                    <a:cxn ang="0">
                      <a:pos x="0" y="68"/>
                    </a:cxn>
                    <a:cxn ang="0">
                      <a:pos x="2" y="54"/>
                    </a:cxn>
                    <a:cxn ang="0">
                      <a:pos x="6" y="42"/>
                    </a:cxn>
                    <a:cxn ang="0">
                      <a:pos x="6" y="42"/>
                    </a:cxn>
                    <a:cxn ang="0">
                      <a:pos x="6" y="42"/>
                    </a:cxn>
                    <a:cxn ang="0">
                      <a:pos x="12" y="30"/>
                    </a:cxn>
                    <a:cxn ang="0">
                      <a:pos x="20" y="20"/>
                    </a:cxn>
                    <a:cxn ang="0">
                      <a:pos x="30" y="12"/>
                    </a:cxn>
                    <a:cxn ang="0">
                      <a:pos x="42" y="6"/>
                    </a:cxn>
                    <a:cxn ang="0">
                      <a:pos x="54" y="2"/>
                    </a:cxn>
                    <a:cxn ang="0">
                      <a:pos x="66" y="0"/>
                    </a:cxn>
                    <a:cxn ang="0">
                      <a:pos x="80" y="2"/>
                    </a:cxn>
                    <a:cxn ang="0">
                      <a:pos x="92" y="6"/>
                    </a:cxn>
                    <a:cxn ang="0">
                      <a:pos x="222" y="60"/>
                    </a:cxn>
                    <a:cxn ang="0">
                      <a:pos x="222" y="60"/>
                    </a:cxn>
                    <a:cxn ang="0">
                      <a:pos x="234" y="66"/>
                    </a:cxn>
                    <a:cxn ang="0">
                      <a:pos x="244" y="74"/>
                    </a:cxn>
                    <a:cxn ang="0">
                      <a:pos x="252" y="84"/>
                    </a:cxn>
                    <a:cxn ang="0">
                      <a:pos x="258" y="96"/>
                    </a:cxn>
                    <a:cxn ang="0">
                      <a:pos x="260" y="108"/>
                    </a:cxn>
                    <a:cxn ang="0">
                      <a:pos x="262" y="120"/>
                    </a:cxn>
                    <a:cxn ang="0">
                      <a:pos x="260" y="134"/>
                    </a:cxn>
                    <a:cxn ang="0">
                      <a:pos x="258" y="146"/>
                    </a:cxn>
                    <a:cxn ang="0">
                      <a:pos x="258" y="146"/>
                    </a:cxn>
                  </a:cxnLst>
                  <a:rect l="0" t="0" r="r" b="b"/>
                  <a:pathLst>
                    <a:path w="262" h="186">
                      <a:moveTo>
                        <a:pt x="258" y="146"/>
                      </a:moveTo>
                      <a:lnTo>
                        <a:pt x="258" y="146"/>
                      </a:lnTo>
                      <a:lnTo>
                        <a:pt x="250" y="158"/>
                      </a:lnTo>
                      <a:lnTo>
                        <a:pt x="242" y="168"/>
                      </a:lnTo>
                      <a:lnTo>
                        <a:pt x="232" y="176"/>
                      </a:lnTo>
                      <a:lnTo>
                        <a:pt x="222" y="182"/>
                      </a:lnTo>
                      <a:lnTo>
                        <a:pt x="210" y="186"/>
                      </a:lnTo>
                      <a:lnTo>
                        <a:pt x="196" y="186"/>
                      </a:lnTo>
                      <a:lnTo>
                        <a:pt x="184" y="186"/>
                      </a:lnTo>
                      <a:lnTo>
                        <a:pt x="170" y="182"/>
                      </a:lnTo>
                      <a:lnTo>
                        <a:pt x="42" y="128"/>
                      </a:lnTo>
                      <a:lnTo>
                        <a:pt x="42" y="128"/>
                      </a:lnTo>
                      <a:lnTo>
                        <a:pt x="30" y="122"/>
                      </a:lnTo>
                      <a:lnTo>
                        <a:pt x="20" y="114"/>
                      </a:lnTo>
                      <a:lnTo>
                        <a:pt x="12" y="104"/>
                      </a:lnTo>
                      <a:lnTo>
                        <a:pt x="6" y="92"/>
                      </a:lnTo>
                      <a:lnTo>
                        <a:pt x="2" y="80"/>
                      </a:lnTo>
                      <a:lnTo>
                        <a:pt x="0" y="68"/>
                      </a:lnTo>
                      <a:lnTo>
                        <a:pt x="2" y="54"/>
                      </a:lnTo>
                      <a:lnTo>
                        <a:pt x="6" y="42"/>
                      </a:lnTo>
                      <a:lnTo>
                        <a:pt x="6" y="42"/>
                      </a:lnTo>
                      <a:lnTo>
                        <a:pt x="6" y="42"/>
                      </a:lnTo>
                      <a:lnTo>
                        <a:pt x="12" y="30"/>
                      </a:lnTo>
                      <a:lnTo>
                        <a:pt x="20" y="20"/>
                      </a:lnTo>
                      <a:lnTo>
                        <a:pt x="30" y="12"/>
                      </a:lnTo>
                      <a:lnTo>
                        <a:pt x="42" y="6"/>
                      </a:lnTo>
                      <a:lnTo>
                        <a:pt x="54" y="2"/>
                      </a:lnTo>
                      <a:lnTo>
                        <a:pt x="66" y="0"/>
                      </a:lnTo>
                      <a:lnTo>
                        <a:pt x="80" y="2"/>
                      </a:lnTo>
                      <a:lnTo>
                        <a:pt x="92" y="6"/>
                      </a:lnTo>
                      <a:lnTo>
                        <a:pt x="222" y="60"/>
                      </a:lnTo>
                      <a:lnTo>
                        <a:pt x="222" y="60"/>
                      </a:lnTo>
                      <a:lnTo>
                        <a:pt x="234" y="66"/>
                      </a:lnTo>
                      <a:lnTo>
                        <a:pt x="244" y="74"/>
                      </a:lnTo>
                      <a:lnTo>
                        <a:pt x="252" y="84"/>
                      </a:lnTo>
                      <a:lnTo>
                        <a:pt x="258" y="96"/>
                      </a:lnTo>
                      <a:lnTo>
                        <a:pt x="260" y="108"/>
                      </a:lnTo>
                      <a:lnTo>
                        <a:pt x="262" y="120"/>
                      </a:lnTo>
                      <a:lnTo>
                        <a:pt x="260" y="134"/>
                      </a:lnTo>
                      <a:lnTo>
                        <a:pt x="258" y="146"/>
                      </a:lnTo>
                      <a:lnTo>
                        <a:pt x="258" y="14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64" name="그룹 57"/>
              <p:cNvGrpSpPr/>
              <p:nvPr/>
            </p:nvGrpSpPr>
            <p:grpSpPr>
              <a:xfrm>
                <a:off x="4178694" y="1243789"/>
                <a:ext cx="632784" cy="441387"/>
                <a:chOff x="4478338" y="563563"/>
                <a:chExt cx="3086100" cy="2152650"/>
              </a:xfrm>
            </p:grpSpPr>
            <p:sp>
              <p:nvSpPr>
                <p:cNvPr id="65" name="Freeform 70"/>
                <p:cNvSpPr>
                  <a:spLocks/>
                </p:cNvSpPr>
                <p:nvPr/>
              </p:nvSpPr>
              <p:spPr bwMode="auto">
                <a:xfrm>
                  <a:off x="4903788" y="563563"/>
                  <a:ext cx="2660650" cy="2152650"/>
                </a:xfrm>
                <a:custGeom>
                  <a:avLst/>
                  <a:gdLst/>
                  <a:ahLst/>
                  <a:cxnLst>
                    <a:cxn ang="0">
                      <a:pos x="642" y="170"/>
                    </a:cxn>
                    <a:cxn ang="0">
                      <a:pos x="558" y="30"/>
                    </a:cxn>
                    <a:cxn ang="0">
                      <a:pos x="558" y="30"/>
                    </a:cxn>
                    <a:cxn ang="0">
                      <a:pos x="548" y="18"/>
                    </a:cxn>
                    <a:cxn ang="0">
                      <a:pos x="536" y="8"/>
                    </a:cxn>
                    <a:cxn ang="0">
                      <a:pos x="536" y="8"/>
                    </a:cxn>
                    <a:cxn ang="0">
                      <a:pos x="520" y="2"/>
                    </a:cxn>
                    <a:cxn ang="0">
                      <a:pos x="506" y="0"/>
                    </a:cxn>
                    <a:cxn ang="0">
                      <a:pos x="60" y="0"/>
                    </a:cxn>
                    <a:cxn ang="0">
                      <a:pos x="60" y="0"/>
                    </a:cxn>
                    <a:cxn ang="0">
                      <a:pos x="48" y="2"/>
                    </a:cxn>
                    <a:cxn ang="0">
                      <a:pos x="38" y="6"/>
                    </a:cxn>
                    <a:cxn ang="0">
                      <a:pos x="26" y="10"/>
                    </a:cxn>
                    <a:cxn ang="0">
                      <a:pos x="16" y="18"/>
                    </a:cxn>
                    <a:cxn ang="0">
                      <a:pos x="16" y="18"/>
                    </a:cxn>
                    <a:cxn ang="0">
                      <a:pos x="10" y="28"/>
                    </a:cxn>
                    <a:cxn ang="0">
                      <a:pos x="4" y="38"/>
                    </a:cxn>
                    <a:cxn ang="0">
                      <a:pos x="0" y="50"/>
                    </a:cxn>
                    <a:cxn ang="0">
                      <a:pos x="0" y="62"/>
                    </a:cxn>
                    <a:cxn ang="0">
                      <a:pos x="0" y="1356"/>
                    </a:cxn>
                    <a:cxn ang="0">
                      <a:pos x="1676" y="1356"/>
                    </a:cxn>
                    <a:cxn ang="0">
                      <a:pos x="1676" y="230"/>
                    </a:cxn>
                    <a:cxn ang="0">
                      <a:pos x="1676" y="230"/>
                    </a:cxn>
                    <a:cxn ang="0">
                      <a:pos x="1676" y="218"/>
                    </a:cxn>
                    <a:cxn ang="0">
                      <a:pos x="1672" y="208"/>
                    </a:cxn>
                    <a:cxn ang="0">
                      <a:pos x="1666" y="196"/>
                    </a:cxn>
                    <a:cxn ang="0">
                      <a:pos x="1658" y="188"/>
                    </a:cxn>
                    <a:cxn ang="0">
                      <a:pos x="1658" y="188"/>
                    </a:cxn>
                    <a:cxn ang="0">
                      <a:pos x="1650" y="180"/>
                    </a:cxn>
                    <a:cxn ang="0">
                      <a:pos x="1638" y="174"/>
                    </a:cxn>
                    <a:cxn ang="0">
                      <a:pos x="1628" y="170"/>
                    </a:cxn>
                    <a:cxn ang="0">
                      <a:pos x="1616" y="170"/>
                    </a:cxn>
                    <a:cxn ang="0">
                      <a:pos x="642" y="170"/>
                    </a:cxn>
                  </a:cxnLst>
                  <a:rect l="0" t="0" r="r" b="b"/>
                  <a:pathLst>
                    <a:path w="1676" h="1356">
                      <a:moveTo>
                        <a:pt x="642" y="170"/>
                      </a:moveTo>
                      <a:lnTo>
                        <a:pt x="558" y="30"/>
                      </a:lnTo>
                      <a:lnTo>
                        <a:pt x="558" y="30"/>
                      </a:lnTo>
                      <a:lnTo>
                        <a:pt x="548" y="18"/>
                      </a:lnTo>
                      <a:lnTo>
                        <a:pt x="536" y="8"/>
                      </a:lnTo>
                      <a:lnTo>
                        <a:pt x="536" y="8"/>
                      </a:lnTo>
                      <a:lnTo>
                        <a:pt x="520" y="2"/>
                      </a:lnTo>
                      <a:lnTo>
                        <a:pt x="506" y="0"/>
                      </a:lnTo>
                      <a:lnTo>
                        <a:pt x="60" y="0"/>
                      </a:lnTo>
                      <a:lnTo>
                        <a:pt x="60" y="0"/>
                      </a:lnTo>
                      <a:lnTo>
                        <a:pt x="48" y="2"/>
                      </a:lnTo>
                      <a:lnTo>
                        <a:pt x="38" y="6"/>
                      </a:lnTo>
                      <a:lnTo>
                        <a:pt x="26" y="10"/>
                      </a:lnTo>
                      <a:lnTo>
                        <a:pt x="16" y="18"/>
                      </a:lnTo>
                      <a:lnTo>
                        <a:pt x="16" y="18"/>
                      </a:lnTo>
                      <a:lnTo>
                        <a:pt x="10" y="28"/>
                      </a:lnTo>
                      <a:lnTo>
                        <a:pt x="4" y="38"/>
                      </a:lnTo>
                      <a:lnTo>
                        <a:pt x="0" y="50"/>
                      </a:lnTo>
                      <a:lnTo>
                        <a:pt x="0" y="62"/>
                      </a:lnTo>
                      <a:lnTo>
                        <a:pt x="0" y="1356"/>
                      </a:lnTo>
                      <a:lnTo>
                        <a:pt x="1676" y="1356"/>
                      </a:lnTo>
                      <a:lnTo>
                        <a:pt x="1676" y="230"/>
                      </a:lnTo>
                      <a:lnTo>
                        <a:pt x="1676" y="230"/>
                      </a:lnTo>
                      <a:lnTo>
                        <a:pt x="1676" y="218"/>
                      </a:lnTo>
                      <a:lnTo>
                        <a:pt x="1672" y="208"/>
                      </a:lnTo>
                      <a:lnTo>
                        <a:pt x="1666" y="196"/>
                      </a:lnTo>
                      <a:lnTo>
                        <a:pt x="1658" y="188"/>
                      </a:lnTo>
                      <a:lnTo>
                        <a:pt x="1658" y="188"/>
                      </a:lnTo>
                      <a:lnTo>
                        <a:pt x="1650" y="180"/>
                      </a:lnTo>
                      <a:lnTo>
                        <a:pt x="1638" y="174"/>
                      </a:lnTo>
                      <a:lnTo>
                        <a:pt x="1628" y="170"/>
                      </a:lnTo>
                      <a:lnTo>
                        <a:pt x="1616" y="170"/>
                      </a:lnTo>
                      <a:lnTo>
                        <a:pt x="642" y="170"/>
                      </a:lnTo>
                      <a:close/>
                    </a:path>
                  </a:pathLst>
                </a:custGeom>
                <a:solidFill>
                  <a:srgbClr val="DE8E2A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914400" rtl="0" eaLnBrk="1" latinLnBrk="1" hangingPunct="1"/>
                  <a:endParaRPr lang="ko-KR" altLang="en-US" sz="18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66" name="Freeform 71"/>
                <p:cNvSpPr>
                  <a:spLocks noEditPoints="1"/>
                </p:cNvSpPr>
                <p:nvPr/>
              </p:nvSpPr>
              <p:spPr bwMode="auto">
                <a:xfrm>
                  <a:off x="4992688" y="935038"/>
                  <a:ext cx="2482850" cy="1752600"/>
                </a:xfrm>
                <a:custGeom>
                  <a:avLst/>
                  <a:gdLst/>
                  <a:ahLst/>
                  <a:cxnLst>
                    <a:cxn ang="0">
                      <a:pos x="1564" y="196"/>
                    </a:cxn>
                    <a:cxn ang="0">
                      <a:pos x="106" y="156"/>
                    </a:cxn>
                    <a:cxn ang="0">
                      <a:pos x="84" y="130"/>
                    </a:cxn>
                    <a:cxn ang="0">
                      <a:pos x="90" y="102"/>
                    </a:cxn>
                    <a:cxn ang="0">
                      <a:pos x="120" y="86"/>
                    </a:cxn>
                    <a:cxn ang="0">
                      <a:pos x="148" y="96"/>
                    </a:cxn>
                    <a:cxn ang="0">
                      <a:pos x="158" y="122"/>
                    </a:cxn>
                    <a:cxn ang="0">
                      <a:pos x="142" y="154"/>
                    </a:cxn>
                    <a:cxn ang="0">
                      <a:pos x="286" y="160"/>
                    </a:cxn>
                    <a:cxn ang="0">
                      <a:pos x="260" y="148"/>
                    </a:cxn>
                    <a:cxn ang="0">
                      <a:pos x="248" y="122"/>
                    </a:cxn>
                    <a:cxn ang="0">
                      <a:pos x="266" y="92"/>
                    </a:cxn>
                    <a:cxn ang="0">
                      <a:pos x="294" y="86"/>
                    </a:cxn>
                    <a:cxn ang="0">
                      <a:pos x="320" y="108"/>
                    </a:cxn>
                    <a:cxn ang="0">
                      <a:pos x="320" y="136"/>
                    </a:cxn>
                    <a:cxn ang="0">
                      <a:pos x="294" y="158"/>
                    </a:cxn>
                    <a:cxn ang="0">
                      <a:pos x="444" y="158"/>
                    </a:cxn>
                    <a:cxn ang="0">
                      <a:pos x="418" y="136"/>
                    </a:cxn>
                    <a:cxn ang="0">
                      <a:pos x="418" y="108"/>
                    </a:cxn>
                    <a:cxn ang="0">
                      <a:pos x="444" y="86"/>
                    </a:cxn>
                    <a:cxn ang="0">
                      <a:pos x="472" y="92"/>
                    </a:cxn>
                    <a:cxn ang="0">
                      <a:pos x="488" y="122"/>
                    </a:cxn>
                    <a:cxn ang="0">
                      <a:pos x="478" y="148"/>
                    </a:cxn>
                    <a:cxn ang="0">
                      <a:pos x="452" y="160"/>
                    </a:cxn>
                    <a:cxn ang="0">
                      <a:pos x="596" y="154"/>
                    </a:cxn>
                    <a:cxn ang="0">
                      <a:pos x="580" y="122"/>
                    </a:cxn>
                    <a:cxn ang="0">
                      <a:pos x="590" y="96"/>
                    </a:cxn>
                    <a:cxn ang="0">
                      <a:pos x="616" y="86"/>
                    </a:cxn>
                    <a:cxn ang="0">
                      <a:pos x="648" y="102"/>
                    </a:cxn>
                    <a:cxn ang="0">
                      <a:pos x="654" y="130"/>
                    </a:cxn>
                    <a:cxn ang="0">
                      <a:pos x="632" y="156"/>
                    </a:cxn>
                    <a:cxn ang="0">
                      <a:pos x="782" y="160"/>
                    </a:cxn>
                    <a:cxn ang="0">
                      <a:pos x="752" y="144"/>
                    </a:cxn>
                    <a:cxn ang="0">
                      <a:pos x="746" y="114"/>
                    </a:cxn>
                    <a:cxn ang="0">
                      <a:pos x="768" y="88"/>
                    </a:cxn>
                    <a:cxn ang="0">
                      <a:pos x="796" y="88"/>
                    </a:cxn>
                    <a:cxn ang="0">
                      <a:pos x="818" y="114"/>
                    </a:cxn>
                    <a:cxn ang="0">
                      <a:pos x="812" y="144"/>
                    </a:cxn>
                    <a:cxn ang="0">
                      <a:pos x="782" y="160"/>
                    </a:cxn>
                    <a:cxn ang="0">
                      <a:pos x="932" y="156"/>
                    </a:cxn>
                    <a:cxn ang="0">
                      <a:pos x="910" y="130"/>
                    </a:cxn>
                    <a:cxn ang="0">
                      <a:pos x="916" y="102"/>
                    </a:cxn>
                    <a:cxn ang="0">
                      <a:pos x="948" y="86"/>
                    </a:cxn>
                    <a:cxn ang="0">
                      <a:pos x="974" y="96"/>
                    </a:cxn>
                    <a:cxn ang="0">
                      <a:pos x="984" y="122"/>
                    </a:cxn>
                    <a:cxn ang="0">
                      <a:pos x="968" y="154"/>
                    </a:cxn>
                    <a:cxn ang="0">
                      <a:pos x="1112" y="160"/>
                    </a:cxn>
                    <a:cxn ang="0">
                      <a:pos x="1086" y="148"/>
                    </a:cxn>
                    <a:cxn ang="0">
                      <a:pos x="1076" y="122"/>
                    </a:cxn>
                    <a:cxn ang="0">
                      <a:pos x="1092" y="92"/>
                    </a:cxn>
                    <a:cxn ang="0">
                      <a:pos x="1120" y="86"/>
                    </a:cxn>
                    <a:cxn ang="0">
                      <a:pos x="1146" y="108"/>
                    </a:cxn>
                    <a:cxn ang="0">
                      <a:pos x="1146" y="136"/>
                    </a:cxn>
                    <a:cxn ang="0">
                      <a:pos x="1120" y="158"/>
                    </a:cxn>
                    <a:cxn ang="0">
                      <a:pos x="1270" y="158"/>
                    </a:cxn>
                    <a:cxn ang="0">
                      <a:pos x="1244" y="136"/>
                    </a:cxn>
                    <a:cxn ang="0">
                      <a:pos x="1244" y="108"/>
                    </a:cxn>
                    <a:cxn ang="0">
                      <a:pos x="1270" y="86"/>
                    </a:cxn>
                    <a:cxn ang="0">
                      <a:pos x="1298" y="92"/>
                    </a:cxn>
                    <a:cxn ang="0">
                      <a:pos x="1314" y="122"/>
                    </a:cxn>
                    <a:cxn ang="0">
                      <a:pos x="1304" y="148"/>
                    </a:cxn>
                    <a:cxn ang="0">
                      <a:pos x="1278" y="160"/>
                    </a:cxn>
                  </a:cxnLst>
                  <a:rect l="0" t="0" r="r" b="b"/>
                  <a:pathLst>
                    <a:path w="1564" h="1104">
                      <a:moveTo>
                        <a:pt x="1368" y="0"/>
                      </a:moveTo>
                      <a:lnTo>
                        <a:pt x="0" y="0"/>
                      </a:lnTo>
                      <a:lnTo>
                        <a:pt x="0" y="1104"/>
                      </a:lnTo>
                      <a:lnTo>
                        <a:pt x="1564" y="1104"/>
                      </a:lnTo>
                      <a:lnTo>
                        <a:pt x="1564" y="196"/>
                      </a:lnTo>
                      <a:lnTo>
                        <a:pt x="1368" y="0"/>
                      </a:lnTo>
                      <a:close/>
                      <a:moveTo>
                        <a:pt x="120" y="160"/>
                      </a:moveTo>
                      <a:lnTo>
                        <a:pt x="120" y="160"/>
                      </a:lnTo>
                      <a:lnTo>
                        <a:pt x="114" y="158"/>
                      </a:lnTo>
                      <a:lnTo>
                        <a:pt x="106" y="156"/>
                      </a:lnTo>
                      <a:lnTo>
                        <a:pt x="100" y="154"/>
                      </a:lnTo>
                      <a:lnTo>
                        <a:pt x="94" y="148"/>
                      </a:lnTo>
                      <a:lnTo>
                        <a:pt x="90" y="144"/>
                      </a:lnTo>
                      <a:lnTo>
                        <a:pt x="86" y="136"/>
                      </a:lnTo>
                      <a:lnTo>
                        <a:pt x="84" y="130"/>
                      </a:lnTo>
                      <a:lnTo>
                        <a:pt x="84" y="122"/>
                      </a:lnTo>
                      <a:lnTo>
                        <a:pt x="84" y="122"/>
                      </a:lnTo>
                      <a:lnTo>
                        <a:pt x="84" y="114"/>
                      </a:lnTo>
                      <a:lnTo>
                        <a:pt x="86" y="108"/>
                      </a:lnTo>
                      <a:lnTo>
                        <a:pt x="90" y="102"/>
                      </a:lnTo>
                      <a:lnTo>
                        <a:pt x="94" y="96"/>
                      </a:lnTo>
                      <a:lnTo>
                        <a:pt x="100" y="92"/>
                      </a:lnTo>
                      <a:lnTo>
                        <a:pt x="106" y="88"/>
                      </a:lnTo>
                      <a:lnTo>
                        <a:pt x="114" y="86"/>
                      </a:lnTo>
                      <a:lnTo>
                        <a:pt x="120" y="86"/>
                      </a:lnTo>
                      <a:lnTo>
                        <a:pt x="120" y="86"/>
                      </a:lnTo>
                      <a:lnTo>
                        <a:pt x="128" y="86"/>
                      </a:lnTo>
                      <a:lnTo>
                        <a:pt x="136" y="88"/>
                      </a:lnTo>
                      <a:lnTo>
                        <a:pt x="142" y="92"/>
                      </a:lnTo>
                      <a:lnTo>
                        <a:pt x="148" y="96"/>
                      </a:lnTo>
                      <a:lnTo>
                        <a:pt x="152" y="102"/>
                      </a:lnTo>
                      <a:lnTo>
                        <a:pt x="156" y="108"/>
                      </a:lnTo>
                      <a:lnTo>
                        <a:pt x="158" y="114"/>
                      </a:lnTo>
                      <a:lnTo>
                        <a:pt x="158" y="122"/>
                      </a:lnTo>
                      <a:lnTo>
                        <a:pt x="158" y="122"/>
                      </a:lnTo>
                      <a:lnTo>
                        <a:pt x="158" y="130"/>
                      </a:lnTo>
                      <a:lnTo>
                        <a:pt x="156" y="136"/>
                      </a:lnTo>
                      <a:lnTo>
                        <a:pt x="152" y="144"/>
                      </a:lnTo>
                      <a:lnTo>
                        <a:pt x="148" y="148"/>
                      </a:lnTo>
                      <a:lnTo>
                        <a:pt x="142" y="154"/>
                      </a:lnTo>
                      <a:lnTo>
                        <a:pt x="136" y="156"/>
                      </a:lnTo>
                      <a:lnTo>
                        <a:pt x="128" y="158"/>
                      </a:lnTo>
                      <a:lnTo>
                        <a:pt x="120" y="160"/>
                      </a:lnTo>
                      <a:lnTo>
                        <a:pt x="120" y="160"/>
                      </a:lnTo>
                      <a:close/>
                      <a:moveTo>
                        <a:pt x="286" y="160"/>
                      </a:moveTo>
                      <a:lnTo>
                        <a:pt x="286" y="160"/>
                      </a:lnTo>
                      <a:lnTo>
                        <a:pt x="278" y="158"/>
                      </a:lnTo>
                      <a:lnTo>
                        <a:pt x="272" y="156"/>
                      </a:lnTo>
                      <a:lnTo>
                        <a:pt x="266" y="154"/>
                      </a:lnTo>
                      <a:lnTo>
                        <a:pt x="260" y="148"/>
                      </a:lnTo>
                      <a:lnTo>
                        <a:pt x="256" y="144"/>
                      </a:lnTo>
                      <a:lnTo>
                        <a:pt x="252" y="136"/>
                      </a:lnTo>
                      <a:lnTo>
                        <a:pt x="250" y="130"/>
                      </a:lnTo>
                      <a:lnTo>
                        <a:pt x="248" y="122"/>
                      </a:lnTo>
                      <a:lnTo>
                        <a:pt x="248" y="122"/>
                      </a:lnTo>
                      <a:lnTo>
                        <a:pt x="250" y="114"/>
                      </a:lnTo>
                      <a:lnTo>
                        <a:pt x="252" y="108"/>
                      </a:lnTo>
                      <a:lnTo>
                        <a:pt x="256" y="102"/>
                      </a:lnTo>
                      <a:lnTo>
                        <a:pt x="260" y="96"/>
                      </a:lnTo>
                      <a:lnTo>
                        <a:pt x="266" y="92"/>
                      </a:lnTo>
                      <a:lnTo>
                        <a:pt x="272" y="88"/>
                      </a:lnTo>
                      <a:lnTo>
                        <a:pt x="278" y="86"/>
                      </a:lnTo>
                      <a:lnTo>
                        <a:pt x="286" y="86"/>
                      </a:lnTo>
                      <a:lnTo>
                        <a:pt x="286" y="86"/>
                      </a:lnTo>
                      <a:lnTo>
                        <a:pt x="294" y="86"/>
                      </a:lnTo>
                      <a:lnTo>
                        <a:pt x="300" y="88"/>
                      </a:lnTo>
                      <a:lnTo>
                        <a:pt x="306" y="92"/>
                      </a:lnTo>
                      <a:lnTo>
                        <a:pt x="312" y="96"/>
                      </a:lnTo>
                      <a:lnTo>
                        <a:pt x="316" y="102"/>
                      </a:lnTo>
                      <a:lnTo>
                        <a:pt x="320" y="108"/>
                      </a:lnTo>
                      <a:lnTo>
                        <a:pt x="322" y="114"/>
                      </a:lnTo>
                      <a:lnTo>
                        <a:pt x="324" y="122"/>
                      </a:lnTo>
                      <a:lnTo>
                        <a:pt x="324" y="122"/>
                      </a:lnTo>
                      <a:lnTo>
                        <a:pt x="322" y="130"/>
                      </a:lnTo>
                      <a:lnTo>
                        <a:pt x="320" y="136"/>
                      </a:lnTo>
                      <a:lnTo>
                        <a:pt x="316" y="144"/>
                      </a:lnTo>
                      <a:lnTo>
                        <a:pt x="312" y="148"/>
                      </a:lnTo>
                      <a:lnTo>
                        <a:pt x="306" y="154"/>
                      </a:lnTo>
                      <a:lnTo>
                        <a:pt x="300" y="156"/>
                      </a:lnTo>
                      <a:lnTo>
                        <a:pt x="294" y="158"/>
                      </a:lnTo>
                      <a:lnTo>
                        <a:pt x="286" y="160"/>
                      </a:lnTo>
                      <a:lnTo>
                        <a:pt x="286" y="160"/>
                      </a:lnTo>
                      <a:close/>
                      <a:moveTo>
                        <a:pt x="452" y="160"/>
                      </a:moveTo>
                      <a:lnTo>
                        <a:pt x="452" y="160"/>
                      </a:lnTo>
                      <a:lnTo>
                        <a:pt x="444" y="158"/>
                      </a:lnTo>
                      <a:lnTo>
                        <a:pt x="436" y="156"/>
                      </a:lnTo>
                      <a:lnTo>
                        <a:pt x="430" y="154"/>
                      </a:lnTo>
                      <a:lnTo>
                        <a:pt x="424" y="148"/>
                      </a:lnTo>
                      <a:lnTo>
                        <a:pt x="420" y="144"/>
                      </a:lnTo>
                      <a:lnTo>
                        <a:pt x="418" y="136"/>
                      </a:lnTo>
                      <a:lnTo>
                        <a:pt x="414" y="130"/>
                      </a:lnTo>
                      <a:lnTo>
                        <a:pt x="414" y="122"/>
                      </a:lnTo>
                      <a:lnTo>
                        <a:pt x="414" y="122"/>
                      </a:lnTo>
                      <a:lnTo>
                        <a:pt x="414" y="114"/>
                      </a:lnTo>
                      <a:lnTo>
                        <a:pt x="418" y="108"/>
                      </a:lnTo>
                      <a:lnTo>
                        <a:pt x="420" y="102"/>
                      </a:lnTo>
                      <a:lnTo>
                        <a:pt x="424" y="96"/>
                      </a:lnTo>
                      <a:lnTo>
                        <a:pt x="430" y="92"/>
                      </a:lnTo>
                      <a:lnTo>
                        <a:pt x="436" y="88"/>
                      </a:lnTo>
                      <a:lnTo>
                        <a:pt x="444" y="86"/>
                      </a:lnTo>
                      <a:lnTo>
                        <a:pt x="452" y="86"/>
                      </a:lnTo>
                      <a:lnTo>
                        <a:pt x="452" y="86"/>
                      </a:lnTo>
                      <a:lnTo>
                        <a:pt x="458" y="86"/>
                      </a:lnTo>
                      <a:lnTo>
                        <a:pt x="466" y="88"/>
                      </a:lnTo>
                      <a:lnTo>
                        <a:pt x="472" y="92"/>
                      </a:lnTo>
                      <a:lnTo>
                        <a:pt x="478" y="96"/>
                      </a:lnTo>
                      <a:lnTo>
                        <a:pt x="482" y="102"/>
                      </a:lnTo>
                      <a:lnTo>
                        <a:pt x="486" y="108"/>
                      </a:lnTo>
                      <a:lnTo>
                        <a:pt x="488" y="114"/>
                      </a:lnTo>
                      <a:lnTo>
                        <a:pt x="488" y="122"/>
                      </a:lnTo>
                      <a:lnTo>
                        <a:pt x="488" y="122"/>
                      </a:lnTo>
                      <a:lnTo>
                        <a:pt x="488" y="130"/>
                      </a:lnTo>
                      <a:lnTo>
                        <a:pt x="486" y="136"/>
                      </a:lnTo>
                      <a:lnTo>
                        <a:pt x="482" y="144"/>
                      </a:lnTo>
                      <a:lnTo>
                        <a:pt x="478" y="148"/>
                      </a:lnTo>
                      <a:lnTo>
                        <a:pt x="472" y="154"/>
                      </a:lnTo>
                      <a:lnTo>
                        <a:pt x="466" y="156"/>
                      </a:lnTo>
                      <a:lnTo>
                        <a:pt x="458" y="158"/>
                      </a:lnTo>
                      <a:lnTo>
                        <a:pt x="452" y="160"/>
                      </a:lnTo>
                      <a:lnTo>
                        <a:pt x="452" y="160"/>
                      </a:lnTo>
                      <a:close/>
                      <a:moveTo>
                        <a:pt x="616" y="160"/>
                      </a:moveTo>
                      <a:lnTo>
                        <a:pt x="616" y="160"/>
                      </a:lnTo>
                      <a:lnTo>
                        <a:pt x="610" y="158"/>
                      </a:lnTo>
                      <a:lnTo>
                        <a:pt x="602" y="156"/>
                      </a:lnTo>
                      <a:lnTo>
                        <a:pt x="596" y="154"/>
                      </a:lnTo>
                      <a:lnTo>
                        <a:pt x="590" y="148"/>
                      </a:lnTo>
                      <a:lnTo>
                        <a:pt x="586" y="144"/>
                      </a:lnTo>
                      <a:lnTo>
                        <a:pt x="582" y="136"/>
                      </a:lnTo>
                      <a:lnTo>
                        <a:pt x="580" y="130"/>
                      </a:lnTo>
                      <a:lnTo>
                        <a:pt x="580" y="122"/>
                      </a:lnTo>
                      <a:lnTo>
                        <a:pt x="580" y="122"/>
                      </a:lnTo>
                      <a:lnTo>
                        <a:pt x="580" y="114"/>
                      </a:lnTo>
                      <a:lnTo>
                        <a:pt x="582" y="108"/>
                      </a:lnTo>
                      <a:lnTo>
                        <a:pt x="586" y="102"/>
                      </a:lnTo>
                      <a:lnTo>
                        <a:pt x="590" y="96"/>
                      </a:lnTo>
                      <a:lnTo>
                        <a:pt x="596" y="92"/>
                      </a:lnTo>
                      <a:lnTo>
                        <a:pt x="602" y="88"/>
                      </a:lnTo>
                      <a:lnTo>
                        <a:pt x="610" y="86"/>
                      </a:lnTo>
                      <a:lnTo>
                        <a:pt x="616" y="86"/>
                      </a:lnTo>
                      <a:lnTo>
                        <a:pt x="616" y="86"/>
                      </a:lnTo>
                      <a:lnTo>
                        <a:pt x="624" y="86"/>
                      </a:lnTo>
                      <a:lnTo>
                        <a:pt x="632" y="88"/>
                      </a:lnTo>
                      <a:lnTo>
                        <a:pt x="638" y="92"/>
                      </a:lnTo>
                      <a:lnTo>
                        <a:pt x="642" y="96"/>
                      </a:lnTo>
                      <a:lnTo>
                        <a:pt x="648" y="102"/>
                      </a:lnTo>
                      <a:lnTo>
                        <a:pt x="650" y="108"/>
                      </a:lnTo>
                      <a:lnTo>
                        <a:pt x="654" y="114"/>
                      </a:lnTo>
                      <a:lnTo>
                        <a:pt x="654" y="122"/>
                      </a:lnTo>
                      <a:lnTo>
                        <a:pt x="654" y="122"/>
                      </a:lnTo>
                      <a:lnTo>
                        <a:pt x="654" y="130"/>
                      </a:lnTo>
                      <a:lnTo>
                        <a:pt x="650" y="136"/>
                      </a:lnTo>
                      <a:lnTo>
                        <a:pt x="648" y="144"/>
                      </a:lnTo>
                      <a:lnTo>
                        <a:pt x="642" y="148"/>
                      </a:lnTo>
                      <a:lnTo>
                        <a:pt x="638" y="154"/>
                      </a:lnTo>
                      <a:lnTo>
                        <a:pt x="632" y="156"/>
                      </a:lnTo>
                      <a:lnTo>
                        <a:pt x="624" y="158"/>
                      </a:lnTo>
                      <a:lnTo>
                        <a:pt x="616" y="160"/>
                      </a:lnTo>
                      <a:lnTo>
                        <a:pt x="616" y="160"/>
                      </a:lnTo>
                      <a:close/>
                      <a:moveTo>
                        <a:pt x="782" y="160"/>
                      </a:moveTo>
                      <a:lnTo>
                        <a:pt x="782" y="160"/>
                      </a:lnTo>
                      <a:lnTo>
                        <a:pt x="774" y="158"/>
                      </a:lnTo>
                      <a:lnTo>
                        <a:pt x="768" y="156"/>
                      </a:lnTo>
                      <a:lnTo>
                        <a:pt x="762" y="154"/>
                      </a:lnTo>
                      <a:lnTo>
                        <a:pt x="756" y="148"/>
                      </a:lnTo>
                      <a:lnTo>
                        <a:pt x="752" y="144"/>
                      </a:lnTo>
                      <a:lnTo>
                        <a:pt x="748" y="136"/>
                      </a:lnTo>
                      <a:lnTo>
                        <a:pt x="746" y="130"/>
                      </a:lnTo>
                      <a:lnTo>
                        <a:pt x="744" y="122"/>
                      </a:lnTo>
                      <a:lnTo>
                        <a:pt x="744" y="122"/>
                      </a:lnTo>
                      <a:lnTo>
                        <a:pt x="746" y="114"/>
                      </a:lnTo>
                      <a:lnTo>
                        <a:pt x="748" y="108"/>
                      </a:lnTo>
                      <a:lnTo>
                        <a:pt x="752" y="102"/>
                      </a:lnTo>
                      <a:lnTo>
                        <a:pt x="756" y="96"/>
                      </a:lnTo>
                      <a:lnTo>
                        <a:pt x="762" y="92"/>
                      </a:lnTo>
                      <a:lnTo>
                        <a:pt x="768" y="88"/>
                      </a:lnTo>
                      <a:lnTo>
                        <a:pt x="774" y="86"/>
                      </a:lnTo>
                      <a:lnTo>
                        <a:pt x="782" y="86"/>
                      </a:lnTo>
                      <a:lnTo>
                        <a:pt x="782" y="86"/>
                      </a:lnTo>
                      <a:lnTo>
                        <a:pt x="790" y="86"/>
                      </a:lnTo>
                      <a:lnTo>
                        <a:pt x="796" y="88"/>
                      </a:lnTo>
                      <a:lnTo>
                        <a:pt x="802" y="92"/>
                      </a:lnTo>
                      <a:lnTo>
                        <a:pt x="808" y="96"/>
                      </a:lnTo>
                      <a:lnTo>
                        <a:pt x="812" y="102"/>
                      </a:lnTo>
                      <a:lnTo>
                        <a:pt x="816" y="108"/>
                      </a:lnTo>
                      <a:lnTo>
                        <a:pt x="818" y="114"/>
                      </a:lnTo>
                      <a:lnTo>
                        <a:pt x="820" y="122"/>
                      </a:lnTo>
                      <a:lnTo>
                        <a:pt x="820" y="122"/>
                      </a:lnTo>
                      <a:lnTo>
                        <a:pt x="818" y="130"/>
                      </a:lnTo>
                      <a:lnTo>
                        <a:pt x="816" y="136"/>
                      </a:lnTo>
                      <a:lnTo>
                        <a:pt x="812" y="144"/>
                      </a:lnTo>
                      <a:lnTo>
                        <a:pt x="808" y="148"/>
                      </a:lnTo>
                      <a:lnTo>
                        <a:pt x="802" y="154"/>
                      </a:lnTo>
                      <a:lnTo>
                        <a:pt x="796" y="156"/>
                      </a:lnTo>
                      <a:lnTo>
                        <a:pt x="790" y="158"/>
                      </a:lnTo>
                      <a:lnTo>
                        <a:pt x="782" y="160"/>
                      </a:lnTo>
                      <a:lnTo>
                        <a:pt x="782" y="160"/>
                      </a:lnTo>
                      <a:close/>
                      <a:moveTo>
                        <a:pt x="948" y="160"/>
                      </a:moveTo>
                      <a:lnTo>
                        <a:pt x="948" y="160"/>
                      </a:lnTo>
                      <a:lnTo>
                        <a:pt x="940" y="158"/>
                      </a:lnTo>
                      <a:lnTo>
                        <a:pt x="932" y="156"/>
                      </a:lnTo>
                      <a:lnTo>
                        <a:pt x="926" y="154"/>
                      </a:lnTo>
                      <a:lnTo>
                        <a:pt x="920" y="148"/>
                      </a:lnTo>
                      <a:lnTo>
                        <a:pt x="916" y="144"/>
                      </a:lnTo>
                      <a:lnTo>
                        <a:pt x="912" y="136"/>
                      </a:lnTo>
                      <a:lnTo>
                        <a:pt x="910" y="130"/>
                      </a:lnTo>
                      <a:lnTo>
                        <a:pt x="910" y="122"/>
                      </a:lnTo>
                      <a:lnTo>
                        <a:pt x="910" y="122"/>
                      </a:lnTo>
                      <a:lnTo>
                        <a:pt x="910" y="114"/>
                      </a:lnTo>
                      <a:lnTo>
                        <a:pt x="912" y="108"/>
                      </a:lnTo>
                      <a:lnTo>
                        <a:pt x="916" y="102"/>
                      </a:lnTo>
                      <a:lnTo>
                        <a:pt x="920" y="96"/>
                      </a:lnTo>
                      <a:lnTo>
                        <a:pt x="926" y="92"/>
                      </a:lnTo>
                      <a:lnTo>
                        <a:pt x="932" y="88"/>
                      </a:lnTo>
                      <a:lnTo>
                        <a:pt x="940" y="86"/>
                      </a:lnTo>
                      <a:lnTo>
                        <a:pt x="948" y="86"/>
                      </a:lnTo>
                      <a:lnTo>
                        <a:pt x="948" y="86"/>
                      </a:lnTo>
                      <a:lnTo>
                        <a:pt x="954" y="86"/>
                      </a:lnTo>
                      <a:lnTo>
                        <a:pt x="962" y="88"/>
                      </a:lnTo>
                      <a:lnTo>
                        <a:pt x="968" y="92"/>
                      </a:lnTo>
                      <a:lnTo>
                        <a:pt x="974" y="96"/>
                      </a:lnTo>
                      <a:lnTo>
                        <a:pt x="978" y="102"/>
                      </a:lnTo>
                      <a:lnTo>
                        <a:pt x="982" y="108"/>
                      </a:lnTo>
                      <a:lnTo>
                        <a:pt x="984" y="114"/>
                      </a:lnTo>
                      <a:lnTo>
                        <a:pt x="984" y="122"/>
                      </a:lnTo>
                      <a:lnTo>
                        <a:pt x="984" y="122"/>
                      </a:lnTo>
                      <a:lnTo>
                        <a:pt x="984" y="130"/>
                      </a:lnTo>
                      <a:lnTo>
                        <a:pt x="982" y="136"/>
                      </a:lnTo>
                      <a:lnTo>
                        <a:pt x="978" y="144"/>
                      </a:lnTo>
                      <a:lnTo>
                        <a:pt x="974" y="148"/>
                      </a:lnTo>
                      <a:lnTo>
                        <a:pt x="968" y="154"/>
                      </a:lnTo>
                      <a:lnTo>
                        <a:pt x="962" y="156"/>
                      </a:lnTo>
                      <a:lnTo>
                        <a:pt x="954" y="158"/>
                      </a:lnTo>
                      <a:lnTo>
                        <a:pt x="948" y="160"/>
                      </a:lnTo>
                      <a:lnTo>
                        <a:pt x="948" y="160"/>
                      </a:lnTo>
                      <a:close/>
                      <a:moveTo>
                        <a:pt x="1112" y="160"/>
                      </a:moveTo>
                      <a:lnTo>
                        <a:pt x="1112" y="160"/>
                      </a:lnTo>
                      <a:lnTo>
                        <a:pt x="1104" y="158"/>
                      </a:lnTo>
                      <a:lnTo>
                        <a:pt x="1098" y="156"/>
                      </a:lnTo>
                      <a:lnTo>
                        <a:pt x="1092" y="154"/>
                      </a:lnTo>
                      <a:lnTo>
                        <a:pt x="1086" y="148"/>
                      </a:lnTo>
                      <a:lnTo>
                        <a:pt x="1082" y="144"/>
                      </a:lnTo>
                      <a:lnTo>
                        <a:pt x="1078" y="136"/>
                      </a:lnTo>
                      <a:lnTo>
                        <a:pt x="1076" y="130"/>
                      </a:lnTo>
                      <a:lnTo>
                        <a:pt x="1076" y="122"/>
                      </a:lnTo>
                      <a:lnTo>
                        <a:pt x="1076" y="122"/>
                      </a:lnTo>
                      <a:lnTo>
                        <a:pt x="1076" y="114"/>
                      </a:lnTo>
                      <a:lnTo>
                        <a:pt x="1078" y="108"/>
                      </a:lnTo>
                      <a:lnTo>
                        <a:pt x="1082" y="102"/>
                      </a:lnTo>
                      <a:lnTo>
                        <a:pt x="1086" y="96"/>
                      </a:lnTo>
                      <a:lnTo>
                        <a:pt x="1092" y="92"/>
                      </a:lnTo>
                      <a:lnTo>
                        <a:pt x="1098" y="88"/>
                      </a:lnTo>
                      <a:lnTo>
                        <a:pt x="1104" y="86"/>
                      </a:lnTo>
                      <a:lnTo>
                        <a:pt x="1112" y="86"/>
                      </a:lnTo>
                      <a:lnTo>
                        <a:pt x="1112" y="86"/>
                      </a:lnTo>
                      <a:lnTo>
                        <a:pt x="1120" y="86"/>
                      </a:lnTo>
                      <a:lnTo>
                        <a:pt x="1126" y="88"/>
                      </a:lnTo>
                      <a:lnTo>
                        <a:pt x="1134" y="92"/>
                      </a:lnTo>
                      <a:lnTo>
                        <a:pt x="1138" y="96"/>
                      </a:lnTo>
                      <a:lnTo>
                        <a:pt x="1144" y="102"/>
                      </a:lnTo>
                      <a:lnTo>
                        <a:pt x="1146" y="108"/>
                      </a:lnTo>
                      <a:lnTo>
                        <a:pt x="1148" y="114"/>
                      </a:lnTo>
                      <a:lnTo>
                        <a:pt x="1150" y="122"/>
                      </a:lnTo>
                      <a:lnTo>
                        <a:pt x="1150" y="122"/>
                      </a:lnTo>
                      <a:lnTo>
                        <a:pt x="1148" y="130"/>
                      </a:lnTo>
                      <a:lnTo>
                        <a:pt x="1146" y="136"/>
                      </a:lnTo>
                      <a:lnTo>
                        <a:pt x="1144" y="144"/>
                      </a:lnTo>
                      <a:lnTo>
                        <a:pt x="1138" y="148"/>
                      </a:lnTo>
                      <a:lnTo>
                        <a:pt x="1134" y="154"/>
                      </a:lnTo>
                      <a:lnTo>
                        <a:pt x="1126" y="156"/>
                      </a:lnTo>
                      <a:lnTo>
                        <a:pt x="1120" y="158"/>
                      </a:lnTo>
                      <a:lnTo>
                        <a:pt x="1112" y="160"/>
                      </a:lnTo>
                      <a:lnTo>
                        <a:pt x="1112" y="160"/>
                      </a:lnTo>
                      <a:close/>
                      <a:moveTo>
                        <a:pt x="1278" y="160"/>
                      </a:moveTo>
                      <a:lnTo>
                        <a:pt x="1278" y="160"/>
                      </a:lnTo>
                      <a:lnTo>
                        <a:pt x="1270" y="158"/>
                      </a:lnTo>
                      <a:lnTo>
                        <a:pt x="1264" y="156"/>
                      </a:lnTo>
                      <a:lnTo>
                        <a:pt x="1256" y="154"/>
                      </a:lnTo>
                      <a:lnTo>
                        <a:pt x="1252" y="148"/>
                      </a:lnTo>
                      <a:lnTo>
                        <a:pt x="1246" y="144"/>
                      </a:lnTo>
                      <a:lnTo>
                        <a:pt x="1244" y="136"/>
                      </a:lnTo>
                      <a:lnTo>
                        <a:pt x="1242" y="130"/>
                      </a:lnTo>
                      <a:lnTo>
                        <a:pt x="1240" y="122"/>
                      </a:lnTo>
                      <a:lnTo>
                        <a:pt x="1240" y="122"/>
                      </a:lnTo>
                      <a:lnTo>
                        <a:pt x="1242" y="114"/>
                      </a:lnTo>
                      <a:lnTo>
                        <a:pt x="1244" y="108"/>
                      </a:lnTo>
                      <a:lnTo>
                        <a:pt x="1246" y="102"/>
                      </a:lnTo>
                      <a:lnTo>
                        <a:pt x="1252" y="96"/>
                      </a:lnTo>
                      <a:lnTo>
                        <a:pt x="1256" y="92"/>
                      </a:lnTo>
                      <a:lnTo>
                        <a:pt x="1264" y="88"/>
                      </a:lnTo>
                      <a:lnTo>
                        <a:pt x="1270" y="86"/>
                      </a:lnTo>
                      <a:lnTo>
                        <a:pt x="1278" y="86"/>
                      </a:lnTo>
                      <a:lnTo>
                        <a:pt x="1278" y="86"/>
                      </a:lnTo>
                      <a:lnTo>
                        <a:pt x="1286" y="86"/>
                      </a:lnTo>
                      <a:lnTo>
                        <a:pt x="1292" y="88"/>
                      </a:lnTo>
                      <a:lnTo>
                        <a:pt x="1298" y="92"/>
                      </a:lnTo>
                      <a:lnTo>
                        <a:pt x="1304" y="96"/>
                      </a:lnTo>
                      <a:lnTo>
                        <a:pt x="1308" y="102"/>
                      </a:lnTo>
                      <a:lnTo>
                        <a:pt x="1312" y="108"/>
                      </a:lnTo>
                      <a:lnTo>
                        <a:pt x="1314" y="114"/>
                      </a:lnTo>
                      <a:lnTo>
                        <a:pt x="1314" y="122"/>
                      </a:lnTo>
                      <a:lnTo>
                        <a:pt x="1314" y="122"/>
                      </a:lnTo>
                      <a:lnTo>
                        <a:pt x="1314" y="130"/>
                      </a:lnTo>
                      <a:lnTo>
                        <a:pt x="1312" y="136"/>
                      </a:lnTo>
                      <a:lnTo>
                        <a:pt x="1308" y="144"/>
                      </a:lnTo>
                      <a:lnTo>
                        <a:pt x="1304" y="148"/>
                      </a:lnTo>
                      <a:lnTo>
                        <a:pt x="1298" y="154"/>
                      </a:lnTo>
                      <a:lnTo>
                        <a:pt x="1292" y="156"/>
                      </a:lnTo>
                      <a:lnTo>
                        <a:pt x="1286" y="158"/>
                      </a:lnTo>
                      <a:lnTo>
                        <a:pt x="1278" y="160"/>
                      </a:lnTo>
                      <a:lnTo>
                        <a:pt x="1278" y="160"/>
                      </a:lnTo>
                      <a:close/>
                    </a:path>
                  </a:pathLst>
                </a:custGeom>
                <a:solidFill>
                  <a:srgbClr val="F7F8F8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67" name="Freeform 72"/>
                <p:cNvSpPr>
                  <a:spLocks/>
                </p:cNvSpPr>
                <p:nvPr/>
              </p:nvSpPr>
              <p:spPr bwMode="auto">
                <a:xfrm>
                  <a:off x="7164388" y="935038"/>
                  <a:ext cx="311150" cy="311150"/>
                </a:xfrm>
                <a:custGeom>
                  <a:avLst/>
                  <a:gdLst/>
                  <a:ahLst/>
                  <a:cxnLst>
                    <a:cxn ang="0">
                      <a:pos x="196" y="196"/>
                    </a:cxn>
                    <a:cxn ang="0">
                      <a:pos x="0" y="196"/>
                    </a:cxn>
                    <a:cxn ang="0">
                      <a:pos x="0" y="0"/>
                    </a:cxn>
                    <a:cxn ang="0">
                      <a:pos x="196" y="196"/>
                    </a:cxn>
                  </a:cxnLst>
                  <a:rect l="0" t="0" r="r" b="b"/>
                  <a:pathLst>
                    <a:path w="196" h="196">
                      <a:moveTo>
                        <a:pt x="196" y="196"/>
                      </a:moveTo>
                      <a:lnTo>
                        <a:pt x="0" y="196"/>
                      </a:lnTo>
                      <a:lnTo>
                        <a:pt x="0" y="0"/>
                      </a:lnTo>
                      <a:lnTo>
                        <a:pt x="196" y="196"/>
                      </a:lnTo>
                      <a:close/>
                    </a:path>
                  </a:pathLst>
                </a:custGeom>
                <a:solidFill>
                  <a:srgbClr val="CFCFCE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68" name="Freeform 73"/>
                <p:cNvSpPr>
                  <a:spLocks/>
                </p:cNvSpPr>
                <p:nvPr/>
              </p:nvSpPr>
              <p:spPr bwMode="auto">
                <a:xfrm>
                  <a:off x="4478338" y="1287463"/>
                  <a:ext cx="3086100" cy="1428750"/>
                </a:xfrm>
                <a:custGeom>
                  <a:avLst/>
                  <a:gdLst/>
                  <a:ahLst/>
                  <a:cxnLst>
                    <a:cxn ang="0">
                      <a:pos x="1668" y="42"/>
                    </a:cxn>
                    <a:cxn ang="0">
                      <a:pos x="1668" y="42"/>
                    </a:cxn>
                    <a:cxn ang="0">
                      <a:pos x="1664" y="34"/>
                    </a:cxn>
                    <a:cxn ang="0">
                      <a:pos x="1658" y="26"/>
                    </a:cxn>
                    <a:cxn ang="0">
                      <a:pos x="1652" y="18"/>
                    </a:cxn>
                    <a:cxn ang="0">
                      <a:pos x="1646" y="12"/>
                    </a:cxn>
                    <a:cxn ang="0">
                      <a:pos x="1646" y="12"/>
                    </a:cxn>
                    <a:cxn ang="0">
                      <a:pos x="1636" y="8"/>
                    </a:cxn>
                    <a:cxn ang="0">
                      <a:pos x="1628" y="4"/>
                    </a:cxn>
                    <a:cxn ang="0">
                      <a:pos x="1618" y="2"/>
                    </a:cxn>
                    <a:cxn ang="0">
                      <a:pos x="1610" y="0"/>
                    </a:cxn>
                    <a:cxn ang="0">
                      <a:pos x="60" y="0"/>
                    </a:cxn>
                    <a:cxn ang="0">
                      <a:pos x="60" y="0"/>
                    </a:cxn>
                    <a:cxn ang="0">
                      <a:pos x="46" y="2"/>
                    </a:cxn>
                    <a:cxn ang="0">
                      <a:pos x="32" y="6"/>
                    </a:cxn>
                    <a:cxn ang="0">
                      <a:pos x="20" y="14"/>
                    </a:cxn>
                    <a:cxn ang="0">
                      <a:pos x="10" y="26"/>
                    </a:cxn>
                    <a:cxn ang="0">
                      <a:pos x="10" y="26"/>
                    </a:cxn>
                    <a:cxn ang="0">
                      <a:pos x="4" y="38"/>
                    </a:cxn>
                    <a:cxn ang="0">
                      <a:pos x="0" y="52"/>
                    </a:cxn>
                    <a:cxn ang="0">
                      <a:pos x="0" y="66"/>
                    </a:cxn>
                    <a:cxn ang="0">
                      <a:pos x="2" y="80"/>
                    </a:cxn>
                    <a:cxn ang="0">
                      <a:pos x="268" y="900"/>
                    </a:cxn>
                    <a:cxn ang="0">
                      <a:pos x="1944" y="900"/>
                    </a:cxn>
                    <a:cxn ang="0">
                      <a:pos x="1668" y="42"/>
                    </a:cxn>
                  </a:cxnLst>
                  <a:rect l="0" t="0" r="r" b="b"/>
                  <a:pathLst>
                    <a:path w="1944" h="900">
                      <a:moveTo>
                        <a:pt x="1668" y="42"/>
                      </a:moveTo>
                      <a:lnTo>
                        <a:pt x="1668" y="42"/>
                      </a:lnTo>
                      <a:lnTo>
                        <a:pt x="1664" y="34"/>
                      </a:lnTo>
                      <a:lnTo>
                        <a:pt x="1658" y="26"/>
                      </a:lnTo>
                      <a:lnTo>
                        <a:pt x="1652" y="18"/>
                      </a:lnTo>
                      <a:lnTo>
                        <a:pt x="1646" y="12"/>
                      </a:lnTo>
                      <a:lnTo>
                        <a:pt x="1646" y="12"/>
                      </a:lnTo>
                      <a:lnTo>
                        <a:pt x="1636" y="8"/>
                      </a:lnTo>
                      <a:lnTo>
                        <a:pt x="1628" y="4"/>
                      </a:lnTo>
                      <a:lnTo>
                        <a:pt x="1618" y="2"/>
                      </a:lnTo>
                      <a:lnTo>
                        <a:pt x="1610" y="0"/>
                      </a:lnTo>
                      <a:lnTo>
                        <a:pt x="60" y="0"/>
                      </a:lnTo>
                      <a:lnTo>
                        <a:pt x="60" y="0"/>
                      </a:lnTo>
                      <a:lnTo>
                        <a:pt x="46" y="2"/>
                      </a:lnTo>
                      <a:lnTo>
                        <a:pt x="32" y="6"/>
                      </a:lnTo>
                      <a:lnTo>
                        <a:pt x="20" y="14"/>
                      </a:lnTo>
                      <a:lnTo>
                        <a:pt x="10" y="26"/>
                      </a:lnTo>
                      <a:lnTo>
                        <a:pt x="10" y="26"/>
                      </a:lnTo>
                      <a:lnTo>
                        <a:pt x="4" y="38"/>
                      </a:lnTo>
                      <a:lnTo>
                        <a:pt x="0" y="52"/>
                      </a:lnTo>
                      <a:lnTo>
                        <a:pt x="0" y="66"/>
                      </a:lnTo>
                      <a:lnTo>
                        <a:pt x="2" y="80"/>
                      </a:lnTo>
                      <a:lnTo>
                        <a:pt x="268" y="900"/>
                      </a:lnTo>
                      <a:lnTo>
                        <a:pt x="1944" y="900"/>
                      </a:lnTo>
                      <a:lnTo>
                        <a:pt x="1668" y="42"/>
                      </a:lnTo>
                      <a:close/>
                    </a:path>
                  </a:pathLst>
                </a:custGeom>
                <a:solidFill>
                  <a:srgbClr val="FBC153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914400" rtl="0" eaLnBrk="1" latinLnBrk="1" hangingPunct="1"/>
                  <a:endParaRPr lang="ko-KR" altLang="en-US" sz="18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</p:grp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개체 틀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6B130F-A908-445E-8E7B-906E66EDCC1E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제목 개체 틀 2"/>
          <p:cNvSpPr txBox="1">
            <a:spLocks/>
          </p:cNvSpPr>
          <p:nvPr userDrawn="1"/>
        </p:nvSpPr>
        <p:spPr>
          <a:xfrm>
            <a:off x="459129" y="881605"/>
            <a:ext cx="8229600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1" lang="ko-KR" altLang="en-US" sz="1600" kern="1200" dirty="0" smtClean="0">
                <a:solidFill>
                  <a:schemeClr val="bg1"/>
                </a:solidFill>
                <a:latin typeface="Tahoma" pitchFamily="34" charset="0"/>
                <a:ea typeface="+mn-ea"/>
                <a:cs typeface="Tahoma" pitchFamily="34" charset="0"/>
              </a:rPr>
              <a:t>마스터 제목 스타일 편집</a:t>
            </a:r>
            <a:endParaRPr kumimoji="1" lang="ko-KR" altLang="en-US" sz="1600" kern="1200" dirty="0">
              <a:solidFill>
                <a:schemeClr val="bg1"/>
              </a:solidFill>
              <a:latin typeface="Tahoma" pitchFamily="34" charset="0"/>
              <a:ea typeface="+mn-ea"/>
              <a:cs typeface="Tahoma" pitchFamily="34" charset="0"/>
            </a:endParaRPr>
          </a:p>
        </p:txBody>
      </p:sp>
      <p:sp>
        <p:nvSpPr>
          <p:cNvPr id="12" name="제목 개체 틀 2"/>
          <p:cNvSpPr txBox="1">
            <a:spLocks/>
          </p:cNvSpPr>
          <p:nvPr userDrawn="1"/>
        </p:nvSpPr>
        <p:spPr>
          <a:xfrm>
            <a:off x="470700" y="924763"/>
            <a:ext cx="8229600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4000" b="1" kern="1200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9" name="제목 개체 틀 2"/>
          <p:cNvSpPr txBox="1">
            <a:spLocks/>
          </p:cNvSpPr>
          <p:nvPr userDrawn="1"/>
        </p:nvSpPr>
        <p:spPr>
          <a:xfrm>
            <a:off x="464915" y="1035198"/>
            <a:ext cx="8229600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3800" b="1" kern="1200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49" r:id="rId3"/>
    <p:sldLayoutId id="2147483665" r:id="rId4"/>
    <p:sldLayoutId id="2147483650" r:id="rId5"/>
    <p:sldLayoutId id="2147483651" r:id="rId6"/>
    <p:sldLayoutId id="2147483684" r:id="rId7"/>
    <p:sldLayoutId id="2147483671" r:id="rId8"/>
    <p:sldLayoutId id="2147483669" r:id="rId9"/>
    <p:sldLayoutId id="2147483668" r:id="rId10"/>
    <p:sldLayoutId id="2147483685" r:id="rId11"/>
    <p:sldLayoutId id="2147483686" r:id="rId12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1" hangingPunct="1">
        <a:spcBef>
          <a:spcPct val="0"/>
        </a:spcBef>
        <a:buNone/>
        <a:defRPr lang="ko-KR" altLang="en-US" sz="3800" b="1" kern="1200" dirty="0">
          <a:solidFill>
            <a:schemeClr val="bg1"/>
          </a:solidFill>
          <a:latin typeface="Tahoma" pitchFamily="34" charset="0"/>
          <a:ea typeface="나눔고딕" pitchFamily="50" charset="-127"/>
          <a:cs typeface="Tahoma" pitchFamily="34" charset="0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2000" b="1" kern="1200" dirty="0" smtClean="0">
          <a:solidFill>
            <a:srgbClr val="7030A0"/>
          </a:solidFill>
          <a:latin typeface="맑은 고딕" panose="020B0503020000020004" pitchFamily="50" charset="-127"/>
          <a:ea typeface="맑은 고딕" panose="020B0503020000020004" pitchFamily="50" charset="-127"/>
          <a:cs typeface="Tahoma" pitchFamily="34" charset="0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600" b="0" kern="1200" dirty="0" smtClean="0">
          <a:solidFill>
            <a:srgbClr val="175079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1500" kern="1200" dirty="0" smtClean="0">
          <a:solidFill>
            <a:schemeClr val="accent5">
              <a:lumMod val="60000"/>
              <a:lumOff val="4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574790-609E-4709-843C-74DE14E574F0}" type="datetimeFigureOut">
              <a:rPr lang="ko-KR" altLang="en-US" smtClean="0"/>
              <a:t>2021-08-24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6746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8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25">
            <a:extLst>
              <a:ext uri="{FF2B5EF4-FFF2-40B4-BE49-F238E27FC236}">
                <a16:creationId xmlns:a16="http://schemas.microsoft.com/office/drawing/2014/main" id="{08DF463D-9E7F-4179-8F06-C99DF7803D3B}"/>
              </a:ext>
            </a:extLst>
          </p:cNvPr>
          <p:cNvGrpSpPr/>
          <p:nvPr/>
        </p:nvGrpSpPr>
        <p:grpSpPr>
          <a:xfrm>
            <a:off x="6029521" y="1507695"/>
            <a:ext cx="1061985" cy="863738"/>
            <a:chOff x="7135269" y="840377"/>
            <a:chExt cx="1681454" cy="1518863"/>
          </a:xfrm>
          <a:solidFill>
            <a:srgbClr val="F64522"/>
          </a:solidFill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0FD8713C-6A49-4151-AE16-0BCBB0818D73}"/>
                </a:ext>
              </a:extLst>
            </p:cNvPr>
            <p:cNvSpPr/>
            <p:nvPr/>
          </p:nvSpPr>
          <p:spPr>
            <a:xfrm>
              <a:off x="7184571" y="1045029"/>
              <a:ext cx="513805" cy="5138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36732A0D-96A9-4E58-B9B8-A54216159C09}"/>
                </a:ext>
              </a:extLst>
            </p:cNvPr>
            <p:cNvSpPr/>
            <p:nvPr/>
          </p:nvSpPr>
          <p:spPr>
            <a:xfrm>
              <a:off x="7366046" y="940526"/>
              <a:ext cx="513805" cy="5138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B9A559E6-7B78-4F96-ACA9-7B19AAFDE73B}"/>
                </a:ext>
              </a:extLst>
            </p:cNvPr>
            <p:cNvSpPr/>
            <p:nvPr/>
          </p:nvSpPr>
          <p:spPr>
            <a:xfrm>
              <a:off x="7631655" y="840377"/>
              <a:ext cx="513805" cy="5138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9975D5F8-613D-47DA-9494-8EA75C5105F2}"/>
                </a:ext>
              </a:extLst>
            </p:cNvPr>
            <p:cNvSpPr/>
            <p:nvPr/>
          </p:nvSpPr>
          <p:spPr>
            <a:xfrm>
              <a:off x="7897264" y="862148"/>
              <a:ext cx="513805" cy="5138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C0F9376D-D5A2-48FB-885E-FD7D74079B49}"/>
                </a:ext>
              </a:extLst>
            </p:cNvPr>
            <p:cNvSpPr/>
            <p:nvPr/>
          </p:nvSpPr>
          <p:spPr>
            <a:xfrm>
              <a:off x="8125098" y="1040674"/>
              <a:ext cx="513805" cy="5138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D8ADD229-BBA4-4594-961B-73475DC37F59}"/>
                </a:ext>
              </a:extLst>
            </p:cNvPr>
            <p:cNvSpPr/>
            <p:nvPr/>
          </p:nvSpPr>
          <p:spPr>
            <a:xfrm>
              <a:off x="8268084" y="1225731"/>
              <a:ext cx="513805" cy="5138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7539F936-55DB-4F58-8339-E161988FCE50}"/>
                </a:ext>
              </a:extLst>
            </p:cNvPr>
            <p:cNvSpPr/>
            <p:nvPr/>
          </p:nvSpPr>
          <p:spPr>
            <a:xfrm>
              <a:off x="8302918" y="1436912"/>
              <a:ext cx="513805" cy="5138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1BD406E4-9035-4A96-AFC8-F3653CA5463B}"/>
                </a:ext>
              </a:extLst>
            </p:cNvPr>
            <p:cNvSpPr/>
            <p:nvPr/>
          </p:nvSpPr>
          <p:spPr>
            <a:xfrm>
              <a:off x="8215833" y="1604550"/>
              <a:ext cx="513805" cy="5138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A5A78306-3026-438D-9DCC-FFFE7D5E4745}"/>
                </a:ext>
              </a:extLst>
            </p:cNvPr>
            <p:cNvSpPr/>
            <p:nvPr/>
          </p:nvSpPr>
          <p:spPr>
            <a:xfrm>
              <a:off x="8046015" y="1693814"/>
              <a:ext cx="513805" cy="5138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4906AFC4-D8A1-4243-97BF-2F31B80250CF}"/>
                </a:ext>
              </a:extLst>
            </p:cNvPr>
            <p:cNvSpPr/>
            <p:nvPr/>
          </p:nvSpPr>
          <p:spPr>
            <a:xfrm>
              <a:off x="7801469" y="1845435"/>
              <a:ext cx="513805" cy="5138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62EA5C11-17FE-4BBA-AAD1-89AEDB1FC5D1}"/>
                </a:ext>
              </a:extLst>
            </p:cNvPr>
            <p:cNvSpPr/>
            <p:nvPr/>
          </p:nvSpPr>
          <p:spPr>
            <a:xfrm>
              <a:off x="7617119" y="1759743"/>
              <a:ext cx="513805" cy="5138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E7D53359-BAB8-4D8B-8CDC-43AD6D4E4E78}"/>
                </a:ext>
              </a:extLst>
            </p:cNvPr>
            <p:cNvSpPr/>
            <p:nvPr/>
          </p:nvSpPr>
          <p:spPr>
            <a:xfrm>
              <a:off x="7401583" y="1710455"/>
              <a:ext cx="513805" cy="5138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AA1555A0-6C1D-4A67-9B15-CD6B14D91991}"/>
                </a:ext>
              </a:extLst>
            </p:cNvPr>
            <p:cNvSpPr/>
            <p:nvPr/>
          </p:nvSpPr>
          <p:spPr>
            <a:xfrm>
              <a:off x="7246623" y="1545687"/>
              <a:ext cx="513805" cy="5138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FB283D5B-F4AD-4D19-8672-EC5CF138F108}"/>
                </a:ext>
              </a:extLst>
            </p:cNvPr>
            <p:cNvSpPr/>
            <p:nvPr/>
          </p:nvSpPr>
          <p:spPr>
            <a:xfrm>
              <a:off x="7135269" y="1316694"/>
              <a:ext cx="513805" cy="5138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69FF6153-FDD0-4A2A-A275-99F8948C9D6D}"/>
                </a:ext>
              </a:extLst>
            </p:cNvPr>
            <p:cNvSpPr/>
            <p:nvPr/>
          </p:nvSpPr>
          <p:spPr>
            <a:xfrm>
              <a:off x="7470158" y="1225731"/>
              <a:ext cx="513805" cy="5138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C4CFD40F-67ED-4948-B57F-A4E1420123CF}"/>
                </a:ext>
              </a:extLst>
            </p:cNvPr>
            <p:cNvSpPr/>
            <p:nvPr/>
          </p:nvSpPr>
          <p:spPr>
            <a:xfrm>
              <a:off x="7806215" y="1194861"/>
              <a:ext cx="513805" cy="5138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4390CFB4-707F-420A-B060-499DD914B9CF}"/>
                </a:ext>
              </a:extLst>
            </p:cNvPr>
            <p:cNvSpPr/>
            <p:nvPr/>
          </p:nvSpPr>
          <p:spPr>
            <a:xfrm>
              <a:off x="7906679" y="1398810"/>
              <a:ext cx="513805" cy="5138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1E0963B4-9863-4688-9F8B-9A2A1BF998DA}"/>
                </a:ext>
              </a:extLst>
            </p:cNvPr>
            <p:cNvSpPr/>
            <p:nvPr/>
          </p:nvSpPr>
          <p:spPr>
            <a:xfrm>
              <a:off x="7718816" y="1507190"/>
              <a:ext cx="513805" cy="5138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84CBE4BB-7B8E-49FC-96F4-0BFFBB70C1F3}"/>
              </a:ext>
            </a:extLst>
          </p:cNvPr>
          <p:cNvSpPr txBox="1"/>
          <p:nvPr/>
        </p:nvSpPr>
        <p:spPr>
          <a:xfrm>
            <a:off x="655543" y="1034601"/>
            <a:ext cx="391645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>
                <a:solidFill>
                  <a:srgbClr val="FFCC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</a:t>
            </a:r>
            <a:r>
              <a:rPr lang="ko-KR" altLang="en-US" sz="2200">
                <a:solidFill>
                  <a:srgbClr val="FFCC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언어로 배우는 프로그래밍 기초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0CF537-E4CF-4FBA-B044-4ED022E3B68D}"/>
              </a:ext>
            </a:extLst>
          </p:cNvPr>
          <p:cNvSpPr txBox="1"/>
          <p:nvPr/>
        </p:nvSpPr>
        <p:spPr>
          <a:xfrm>
            <a:off x="539877" y="1098085"/>
            <a:ext cx="5489644" cy="16158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900" b="1">
                <a:solidFill>
                  <a:schemeClr val="accent1">
                    <a:lumMod val="50000"/>
                  </a:schemeClr>
                </a:solidFill>
                <a:latin typeface="DIN" panose="02000503040000020004" pitchFamily="50" charset="0"/>
              </a:rPr>
              <a:t>Perfect C</a:t>
            </a:r>
            <a:endParaRPr lang="ko-KR" altLang="en-US" sz="9900" b="1">
              <a:solidFill>
                <a:schemeClr val="accent1">
                  <a:lumMod val="50000"/>
                </a:schemeClr>
              </a:solidFill>
              <a:latin typeface="DIN" panose="02000503040000020004" pitchFamily="50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A389E2-8773-49A2-B857-9DB6D3365BD0}"/>
              </a:ext>
            </a:extLst>
          </p:cNvPr>
          <p:cNvSpPr txBox="1"/>
          <p:nvPr/>
        </p:nvSpPr>
        <p:spPr>
          <a:xfrm>
            <a:off x="6271840" y="1780913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(3</a:t>
            </a:r>
            <a:r>
              <a:rPr lang="ko-KR" altLang="en-US" b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판</a:t>
            </a:r>
            <a:r>
              <a:rPr lang="en-US" altLang="ko-KR" b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endParaRPr lang="ko-KR" altLang="en-US" b="1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79C69B49-039D-49D1-A053-32F6B67CB93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3034" y="5618662"/>
            <a:ext cx="1084010" cy="533703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C6D6CD3B-A10D-434C-8F6F-44DAF5CEA199}"/>
              </a:ext>
            </a:extLst>
          </p:cNvPr>
          <p:cNvSpPr txBox="1"/>
          <p:nvPr/>
        </p:nvSpPr>
        <p:spPr>
          <a:xfrm>
            <a:off x="655543" y="2713912"/>
            <a:ext cx="230063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>
                <a:latin typeface="YDVYGOStd135"/>
              </a:rPr>
              <a:t>강환수</a:t>
            </a:r>
            <a:r>
              <a:rPr lang="en-US" altLang="ko-KR" sz="1300">
                <a:latin typeface="YDVYGOStd135"/>
              </a:rPr>
              <a:t>•</a:t>
            </a:r>
            <a:r>
              <a:rPr lang="ko-KR" altLang="en-US" sz="1300">
                <a:latin typeface="YDVYGOStd135"/>
              </a:rPr>
              <a:t>강환일</a:t>
            </a:r>
            <a:r>
              <a:rPr lang="en-US" altLang="ko-KR" sz="1300">
                <a:latin typeface="YDVYGOStd135"/>
              </a:rPr>
              <a:t>•</a:t>
            </a:r>
            <a:r>
              <a:rPr lang="ko-KR" altLang="en-US" sz="1300">
                <a:latin typeface="YDVYGOStd135"/>
              </a:rPr>
              <a:t>이동규 </a:t>
            </a:r>
            <a:r>
              <a:rPr lang="ko-KR" altLang="en-US" sz="1300">
                <a:latin typeface="YDVYGOStd115"/>
              </a:rPr>
              <a:t>지음</a:t>
            </a:r>
            <a:endParaRPr lang="ko-KR" altLang="en-US" sz="1300"/>
          </a:p>
        </p:txBody>
      </p:sp>
    </p:spTree>
    <p:extLst>
      <p:ext uri="{BB962C8B-B14F-4D97-AF65-F5344CB8AC3E}">
        <p14:creationId xmlns:p14="http://schemas.microsoft.com/office/powerpoint/2010/main" val="2456631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선언된 </a:t>
            </a:r>
            <a:r>
              <a:rPr lang="ko-KR" altLang="en-US" dirty="0" err="1"/>
              <a:t>구조체형</a:t>
            </a:r>
            <a:r>
              <a:rPr lang="ko-KR" altLang="en-US" dirty="0"/>
              <a:t> 변수에서 멤버 접근 방법</a:t>
            </a:r>
            <a:endParaRPr lang="en-US" altLang="ko-KR" dirty="0"/>
          </a:p>
          <a:p>
            <a:pPr lvl="1"/>
            <a:r>
              <a:rPr lang="ko-KR" altLang="en-US" dirty="0" err="1"/>
              <a:t>접근연산자</a:t>
            </a:r>
            <a:r>
              <a:rPr lang="ko-KR" altLang="en-US" dirty="0"/>
              <a:t> </a:t>
            </a:r>
            <a:r>
              <a:rPr lang="en-US" altLang="ko-KR" dirty="0"/>
              <a:t>.</a:t>
            </a:r>
            <a:r>
              <a:rPr lang="ko-KR" altLang="en-US" dirty="0"/>
              <a:t>를 사용하여 멤버를 참조</a:t>
            </a:r>
            <a:endParaRPr lang="en-US" altLang="ko-KR" dirty="0"/>
          </a:p>
          <a:p>
            <a:pPr lvl="2"/>
            <a:r>
              <a:rPr lang="en-US" altLang="ko-KR" dirty="0" err="1" smtClean="0"/>
              <a:t>yours.actnum</a:t>
            </a:r>
            <a:r>
              <a:rPr lang="en-US" altLang="ko-KR" dirty="0" smtClean="0"/>
              <a:t>=1002</a:t>
            </a:r>
            <a:r>
              <a:rPr lang="en-US" altLang="ko-KR" dirty="0"/>
              <a:t>;</a:t>
            </a:r>
          </a:p>
          <a:p>
            <a:pPr lvl="3"/>
            <a:r>
              <a:rPr lang="ko-KR" altLang="en-US" dirty="0"/>
              <a:t>변수 </a:t>
            </a:r>
            <a:r>
              <a:rPr lang="en-US" altLang="ko-KR" dirty="0"/>
              <a:t>yours</a:t>
            </a:r>
            <a:r>
              <a:rPr lang="ko-KR" altLang="en-US" dirty="0"/>
              <a:t>의 멤버 </a:t>
            </a:r>
            <a:r>
              <a:rPr lang="en-US" altLang="ko-KR" dirty="0" err="1"/>
              <a:t>actnum</a:t>
            </a:r>
            <a:r>
              <a:rPr lang="ko-KR" altLang="en-US" dirty="0" smtClean="0"/>
              <a:t>에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1002</a:t>
            </a:r>
            <a:r>
              <a:rPr lang="ko-KR" altLang="en-US" dirty="0" smtClean="0"/>
              <a:t>를 저장하는 </a:t>
            </a:r>
            <a:r>
              <a:rPr lang="ko-KR" altLang="en-US" dirty="0"/>
              <a:t>기능을 수행</a:t>
            </a:r>
            <a:endParaRPr lang="en-US" altLang="ko-KR" dirty="0"/>
          </a:p>
          <a:p>
            <a:pPr lvl="3"/>
            <a:r>
              <a:rPr lang="ko-KR" altLang="en-US" dirty="0"/>
              <a:t>접근연산자는 </a:t>
            </a:r>
            <a:r>
              <a:rPr lang="en-US" altLang="ko-KR" dirty="0"/>
              <a:t>.</a:t>
            </a:r>
            <a:r>
              <a:rPr lang="ko-KR" altLang="en-US" dirty="0"/>
              <a:t>는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참조연산자라고도 </a:t>
            </a:r>
            <a:r>
              <a:rPr lang="ko-KR" altLang="en-US" dirty="0"/>
              <a:t>부름</a:t>
            </a:r>
            <a:endParaRPr lang="en-US" altLang="ko-KR" dirty="0"/>
          </a:p>
          <a:p>
            <a:r>
              <a:rPr lang="ko-KR" altLang="en-US" dirty="0"/>
              <a:t>구조체 </a:t>
            </a:r>
            <a:r>
              <a:rPr lang="en-US" altLang="ko-KR" dirty="0" err="1"/>
              <a:t>struct</a:t>
            </a:r>
            <a:r>
              <a:rPr lang="en-US" altLang="ko-KR" dirty="0"/>
              <a:t> account </a:t>
            </a:r>
            <a:r>
              <a:rPr lang="ko-KR" altLang="en-US" dirty="0"/>
              <a:t>의 변수 </a:t>
            </a:r>
            <a:r>
              <a:rPr lang="en-US" altLang="ko-KR" dirty="0"/>
              <a:t>mine</a:t>
            </a:r>
            <a:r>
              <a:rPr lang="ko-KR" altLang="en-US" dirty="0"/>
              <a:t>은 다음 구조로 메모리에 할당</a:t>
            </a:r>
            <a:endParaRPr lang="en-US" altLang="ko-KR" dirty="0"/>
          </a:p>
          <a:p>
            <a:pPr lvl="1"/>
            <a:r>
              <a:rPr lang="ko-KR" altLang="en-US" dirty="0"/>
              <a:t>변수 </a:t>
            </a:r>
            <a:r>
              <a:rPr lang="en-US" altLang="ko-KR" dirty="0"/>
              <a:t>mine</a:t>
            </a:r>
            <a:r>
              <a:rPr lang="ko-KR" altLang="en-US" dirty="0"/>
              <a:t>의 크기는 </a:t>
            </a:r>
            <a:r>
              <a:rPr lang="en-US" altLang="ko-KR" dirty="0" err="1"/>
              <a:t>sizeof</a:t>
            </a:r>
            <a:r>
              <a:rPr lang="en-US" altLang="ko-KR" dirty="0"/>
              <a:t>(mine)</a:t>
            </a:r>
            <a:r>
              <a:rPr lang="ko-KR" altLang="en-US" dirty="0"/>
              <a:t>로 가능</a:t>
            </a:r>
            <a:endParaRPr lang="en-US" altLang="ko-KR" dirty="0"/>
          </a:p>
          <a:p>
            <a:pPr lvl="2"/>
            <a:r>
              <a:rPr lang="ko-KR" altLang="en-US" dirty="0"/>
              <a:t>실제 구조체의 크기는 멤버의 크기의 합보다 크거나 같을 수 있음</a:t>
            </a:r>
          </a:p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구조체의 멤버 접근 연산자 </a:t>
            </a:r>
            <a:r>
              <a:rPr lang="en-US" altLang="ko-KR" dirty="0"/>
              <a:t>. </a:t>
            </a:r>
            <a:r>
              <a:rPr lang="ko-KR" altLang="en-US" dirty="0"/>
              <a:t>와 변수 </a:t>
            </a:r>
            <a:r>
              <a:rPr lang="ko-KR" altLang="en-US" dirty="0" smtClean="0"/>
              <a:t>크기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202" y="2162175"/>
            <a:ext cx="3913756" cy="61912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502" y="4099918"/>
            <a:ext cx="7162800" cy="2410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317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구조체 정의와 구조체 변수 선언</a:t>
            </a:r>
          </a:p>
        </p:txBody>
      </p:sp>
      <p:grpSp>
        <p:nvGrpSpPr>
          <p:cNvPr id="7" name="그룹 6"/>
          <p:cNvGrpSpPr/>
          <p:nvPr/>
        </p:nvGrpSpPr>
        <p:grpSpPr>
          <a:xfrm>
            <a:off x="257175" y="1076104"/>
            <a:ext cx="6243453" cy="5576887"/>
            <a:chOff x="-52388" y="214312"/>
            <a:chExt cx="9248775" cy="9591675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33338" y="6634162"/>
              <a:ext cx="9229725" cy="3171825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52388" y="214312"/>
              <a:ext cx="9248775" cy="6429375"/>
            </a:xfrm>
            <a:prstGeom prst="rect">
              <a:avLst/>
            </a:prstGeom>
          </p:spPr>
        </p:pic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4757" y="1653828"/>
            <a:ext cx="5193217" cy="1385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824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구조체 멤버로 가능</a:t>
            </a:r>
            <a:endParaRPr lang="en-US" altLang="ko-KR" dirty="0"/>
          </a:p>
          <a:p>
            <a:pPr lvl="1"/>
            <a:r>
              <a:rPr lang="ko-KR" altLang="en-US" dirty="0"/>
              <a:t>이미 정의된 다른 구조체 형 변수</a:t>
            </a:r>
            <a:endParaRPr lang="en-US" altLang="ko-KR" dirty="0"/>
          </a:p>
          <a:p>
            <a:pPr lvl="1"/>
            <a:r>
              <a:rPr lang="ko-KR" altLang="en-US" dirty="0"/>
              <a:t>자기 자신을 포함한 구조체 포인터 변수</a:t>
            </a:r>
          </a:p>
          <a:p>
            <a:r>
              <a:rPr lang="ko-KR" altLang="en-US" dirty="0"/>
              <a:t>구조체 </a:t>
            </a:r>
            <a:r>
              <a:rPr lang="en-US" altLang="ko-KR" dirty="0" err="1"/>
              <a:t>struct</a:t>
            </a:r>
            <a:r>
              <a:rPr lang="en-US" altLang="ko-KR" dirty="0"/>
              <a:t> date</a:t>
            </a:r>
          </a:p>
          <a:p>
            <a:pPr lvl="1"/>
            <a:r>
              <a:rPr lang="ko-KR" altLang="en-US" dirty="0"/>
              <a:t>년</a:t>
            </a:r>
            <a:r>
              <a:rPr lang="en-US" altLang="ko-KR" dirty="0"/>
              <a:t>, </a:t>
            </a:r>
            <a:r>
              <a:rPr lang="ko-KR" altLang="en-US" dirty="0"/>
              <a:t>월</a:t>
            </a:r>
            <a:r>
              <a:rPr lang="en-US" altLang="ko-KR" dirty="0"/>
              <a:t>, </a:t>
            </a:r>
            <a:r>
              <a:rPr lang="ko-KR" altLang="en-US" dirty="0"/>
              <a:t>일 정보를 저장할 수 있는 구조체</a:t>
            </a:r>
            <a:endParaRPr lang="en-US" altLang="ko-KR" dirty="0"/>
          </a:p>
          <a:p>
            <a:r>
              <a:rPr lang="ko-KR" altLang="en-US" dirty="0"/>
              <a:t>구조체 </a:t>
            </a:r>
            <a:r>
              <a:rPr lang="en-US" altLang="ko-KR" dirty="0" err="1"/>
              <a:t>struct</a:t>
            </a:r>
            <a:r>
              <a:rPr lang="en-US" altLang="ko-KR" dirty="0"/>
              <a:t> account</a:t>
            </a:r>
          </a:p>
          <a:p>
            <a:pPr lvl="1"/>
            <a:r>
              <a:rPr lang="ko-KR" altLang="en-US" dirty="0"/>
              <a:t>계좌 </a:t>
            </a:r>
            <a:r>
              <a:rPr lang="ko-KR" altLang="en-US" dirty="0" err="1"/>
              <a:t>개설일자를</a:t>
            </a:r>
            <a:r>
              <a:rPr lang="ko-KR" altLang="en-US" dirty="0"/>
              <a:t> 저장할 멤버로 </a:t>
            </a:r>
            <a:r>
              <a:rPr lang="en-US" altLang="ko-KR" dirty="0"/>
              <a:t>open</a:t>
            </a:r>
            <a:r>
              <a:rPr lang="ko-KR" altLang="en-US" dirty="0"/>
              <a:t>을 추가</a:t>
            </a:r>
            <a:endParaRPr lang="en-US" altLang="ko-KR" dirty="0"/>
          </a:p>
          <a:p>
            <a:pPr lvl="2"/>
            <a:r>
              <a:rPr lang="en-US" altLang="ko-KR" dirty="0"/>
              <a:t>open</a:t>
            </a:r>
            <a:r>
              <a:rPr lang="ko-KR" altLang="en-US" dirty="0"/>
              <a:t>의 </a:t>
            </a:r>
            <a:r>
              <a:rPr lang="ko-KR" altLang="en-US" dirty="0" err="1"/>
              <a:t>자료형으로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위에서 정의한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err="1"/>
              <a:t>struct</a:t>
            </a:r>
            <a:r>
              <a:rPr lang="en-US" altLang="ko-KR" dirty="0"/>
              <a:t> date</a:t>
            </a:r>
            <a:r>
              <a:rPr lang="ko-KR" altLang="en-US" dirty="0"/>
              <a:t>를 사용</a:t>
            </a:r>
            <a:endParaRPr lang="en-US" altLang="ko-KR" dirty="0"/>
          </a:p>
          <a:p>
            <a:pPr lvl="1"/>
            <a:r>
              <a:rPr lang="en-US" altLang="ko-KR" dirty="0" err="1"/>
              <a:t>struct</a:t>
            </a:r>
            <a:r>
              <a:rPr lang="en-US" altLang="ko-KR" dirty="0"/>
              <a:t> account </a:t>
            </a:r>
            <a:r>
              <a:rPr lang="ko-KR" altLang="en-US" dirty="0"/>
              <a:t>변수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me</a:t>
            </a:r>
            <a:r>
              <a:rPr lang="ko-KR" altLang="en-US" dirty="0"/>
              <a:t>의 메모리 구조</a:t>
            </a:r>
          </a:p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구조체 멤버로 사용되는 </a:t>
            </a:r>
            <a:r>
              <a:rPr lang="ko-KR" altLang="en-US" dirty="0" smtClean="0"/>
              <a:t>구조체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7306" y="1547704"/>
            <a:ext cx="3975522" cy="122823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5650" y="3620497"/>
            <a:ext cx="5248050" cy="2867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072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58976" y="1161696"/>
            <a:ext cx="4551149" cy="5326652"/>
          </a:xfrm>
        </p:spPr>
        <p:txBody>
          <a:bodyPr/>
          <a:lstStyle/>
          <a:p>
            <a:r>
              <a:rPr lang="en-US" altLang="ko-KR" dirty="0"/>
              <a:t>account </a:t>
            </a:r>
            <a:r>
              <a:rPr lang="ko-KR" altLang="en-US" dirty="0"/>
              <a:t>구조체를 </a:t>
            </a:r>
            <a:r>
              <a:rPr lang="ko-KR" altLang="en-US" dirty="0" smtClean="0"/>
              <a:t>사용한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프로그램</a:t>
            </a:r>
            <a:endParaRPr lang="ko-KR" altLang="en-US" dirty="0"/>
          </a:p>
          <a:p>
            <a:pPr lvl="1"/>
            <a:r>
              <a:rPr lang="ko-KR" altLang="en-US" dirty="0"/>
              <a:t>멤버가 구조체 </a:t>
            </a:r>
            <a:r>
              <a:rPr lang="en-US" altLang="ko-KR" dirty="0"/>
              <a:t>date</a:t>
            </a:r>
            <a:r>
              <a:rPr lang="ko-KR" altLang="en-US" dirty="0"/>
              <a:t>인 초기화</a:t>
            </a:r>
          </a:p>
          <a:p>
            <a:pPr lvl="2"/>
            <a:r>
              <a:rPr lang="en-US" altLang="ko-KR" dirty="0"/>
              <a:t>{</a:t>
            </a:r>
            <a:r>
              <a:rPr lang="en-US" altLang="ko-KR" dirty="0" smtClean="0"/>
              <a:t>2012, </a:t>
            </a:r>
            <a:r>
              <a:rPr lang="en-US" altLang="ko-KR" dirty="0"/>
              <a:t>3, 9}</a:t>
            </a:r>
          </a:p>
          <a:p>
            <a:r>
              <a:rPr lang="ko-KR" altLang="en-US" dirty="0"/>
              <a:t>구조체 </a:t>
            </a:r>
            <a:r>
              <a:rPr lang="en-US" altLang="ko-KR" dirty="0"/>
              <a:t>account </a:t>
            </a:r>
            <a:r>
              <a:rPr lang="ko-KR" altLang="en-US" dirty="0"/>
              <a:t>변수인 </a:t>
            </a:r>
            <a:r>
              <a:rPr lang="en-US" altLang="ko-KR" dirty="0"/>
              <a:t>me</a:t>
            </a:r>
            <a:r>
              <a:rPr lang="ko-KR" altLang="en-US" dirty="0" smtClean="0"/>
              <a:t>로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년</a:t>
            </a:r>
            <a:r>
              <a:rPr lang="en-US" altLang="ko-KR" dirty="0"/>
              <a:t>, </a:t>
            </a:r>
            <a:r>
              <a:rPr lang="ko-KR" altLang="en-US" dirty="0"/>
              <a:t>월</a:t>
            </a:r>
            <a:r>
              <a:rPr lang="en-US" altLang="ko-KR" dirty="0"/>
              <a:t>, </a:t>
            </a:r>
            <a:r>
              <a:rPr lang="ko-KR" altLang="en-US" dirty="0"/>
              <a:t>일을 참조</a:t>
            </a:r>
          </a:p>
          <a:p>
            <a:pPr lvl="1"/>
            <a:r>
              <a:rPr lang="ko-KR" altLang="en-US" dirty="0"/>
              <a:t>접근연산자를 </a:t>
            </a:r>
            <a:r>
              <a:rPr lang="en-US" altLang="ko-KR" dirty="0"/>
              <a:t>2</a:t>
            </a:r>
            <a:r>
              <a:rPr lang="ko-KR" altLang="en-US" dirty="0"/>
              <a:t>번 사용</a:t>
            </a:r>
          </a:p>
          <a:p>
            <a:pPr lvl="2"/>
            <a:r>
              <a:rPr lang="en-US" altLang="ko-KR" dirty="0" err="1"/>
              <a:t>me.open.year</a:t>
            </a:r>
            <a:r>
              <a:rPr lang="en-US" altLang="ko-KR" dirty="0"/>
              <a:t>, </a:t>
            </a:r>
            <a:r>
              <a:rPr lang="en-US" altLang="ko-KR" dirty="0" err="1"/>
              <a:t>me.open.month</a:t>
            </a:r>
            <a:r>
              <a:rPr lang="en-US" altLang="ko-KR" dirty="0"/>
              <a:t>, </a:t>
            </a:r>
            <a:r>
              <a:rPr lang="en-US" altLang="ko-KR" dirty="0" err="1"/>
              <a:t>me.open.day</a:t>
            </a:r>
            <a:r>
              <a:rPr lang="ko-KR" altLang="en-US" dirty="0"/>
              <a:t>를 이용</a:t>
            </a:r>
          </a:p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구조체 멤버로 다른 구조체 형 포함 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2378" y="1161696"/>
            <a:ext cx="4513335" cy="5326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690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구조체 정의는 그 정의 위치에 따라 구조체의 유효 범위가 결정</a:t>
            </a:r>
            <a:endParaRPr lang="en-US" altLang="ko-KR" dirty="0"/>
          </a:p>
          <a:p>
            <a:pPr lvl="1"/>
            <a:r>
              <a:rPr lang="ko-KR" altLang="en-US" dirty="0"/>
              <a:t>구조체의 정의도 변수 선언처럼 </a:t>
            </a:r>
            <a:r>
              <a:rPr lang="ko-KR" altLang="en-US" dirty="0" err="1"/>
              <a:t>유효범위는</a:t>
            </a:r>
            <a:r>
              <a:rPr lang="ko-KR" altLang="en-US" dirty="0"/>
              <a:t> 전역</a:t>
            </a:r>
            <a:r>
              <a:rPr lang="en-US" altLang="ko-KR" dirty="0"/>
              <a:t>(global) </a:t>
            </a:r>
            <a:r>
              <a:rPr lang="ko-KR" altLang="en-US" dirty="0"/>
              <a:t>또는 지역</a:t>
            </a:r>
            <a:r>
              <a:rPr lang="en-US" altLang="ko-KR" dirty="0"/>
              <a:t>(local)</a:t>
            </a:r>
          </a:p>
          <a:p>
            <a:pPr lvl="1"/>
            <a:r>
              <a:rPr lang="ko-KR" altLang="en-US" dirty="0"/>
              <a:t>전역</a:t>
            </a:r>
            <a:endParaRPr lang="en-US" altLang="ko-KR" dirty="0"/>
          </a:p>
          <a:p>
            <a:pPr lvl="2"/>
            <a:r>
              <a:rPr lang="en-US" altLang="ko-KR" dirty="0"/>
              <a:t>main() </a:t>
            </a:r>
            <a:r>
              <a:rPr lang="ko-KR" altLang="en-US" dirty="0"/>
              <a:t>함수 </a:t>
            </a:r>
            <a:r>
              <a:rPr lang="ko-KR" altLang="en-US" dirty="0" smtClean="0"/>
              <a:t>외부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상단에서 </a:t>
            </a:r>
            <a:r>
              <a:rPr lang="ko-KR" altLang="en-US" dirty="0"/>
              <a:t>정의된 구조체</a:t>
            </a:r>
            <a:endParaRPr lang="en-US" altLang="ko-KR" dirty="0"/>
          </a:p>
          <a:p>
            <a:pPr lvl="1"/>
            <a:r>
              <a:rPr lang="ko-KR" altLang="en-US" dirty="0"/>
              <a:t>지역</a:t>
            </a:r>
          </a:p>
          <a:p>
            <a:pPr lvl="2"/>
            <a:r>
              <a:rPr lang="en-US" altLang="ko-KR" dirty="0"/>
              <a:t>main() </a:t>
            </a:r>
            <a:r>
              <a:rPr lang="ko-KR" altLang="en-US" dirty="0"/>
              <a:t>함수 또는 </a:t>
            </a:r>
            <a:r>
              <a:rPr lang="ko-KR" altLang="en-US" dirty="0" smtClean="0"/>
              <a:t>다른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함수 </a:t>
            </a:r>
            <a:r>
              <a:rPr lang="ko-KR" altLang="en-US" dirty="0"/>
              <a:t>내부에서 </a:t>
            </a:r>
            <a:r>
              <a:rPr lang="ko-KR" altLang="en-US" dirty="0" smtClean="0"/>
              <a:t>정의된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구조체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구조체 정의 </a:t>
            </a:r>
            <a:r>
              <a:rPr lang="ko-KR" altLang="en-US" dirty="0" smtClean="0"/>
              <a:t>위치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6949" y="1943099"/>
            <a:ext cx="5053650" cy="454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220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구조체 변수의 </a:t>
            </a:r>
            <a:r>
              <a:rPr lang="ko-KR" altLang="en-US" dirty="0" err="1"/>
              <a:t>대입문이</a:t>
            </a:r>
            <a:r>
              <a:rPr lang="ko-KR" altLang="en-US" dirty="0"/>
              <a:t> 가능</a:t>
            </a:r>
            <a:endParaRPr lang="en-US" altLang="ko-KR" dirty="0"/>
          </a:p>
          <a:p>
            <a:pPr lvl="1"/>
            <a:r>
              <a:rPr lang="ko-KR" altLang="en-US" dirty="0"/>
              <a:t>동일한 </a:t>
            </a:r>
            <a:r>
              <a:rPr lang="ko-KR" altLang="en-US" dirty="0" err="1"/>
              <a:t>구조체형의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변수는 </a:t>
            </a:r>
            <a:r>
              <a:rPr lang="ko-KR" altLang="en-US" dirty="0" err="1"/>
              <a:t>대입문이</a:t>
            </a:r>
            <a:r>
              <a:rPr lang="ko-KR" altLang="en-US" dirty="0"/>
              <a:t> 가능</a:t>
            </a:r>
            <a:endParaRPr lang="en-US" altLang="ko-KR" dirty="0"/>
          </a:p>
          <a:p>
            <a:pPr lvl="2"/>
            <a:r>
              <a:rPr lang="ko-KR" altLang="en-US" dirty="0"/>
              <a:t>변수 대입으로 한번에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모든 </a:t>
            </a:r>
            <a:r>
              <a:rPr lang="ko-KR" altLang="en-US" dirty="0" err="1"/>
              <a:t>맴버의</a:t>
            </a:r>
            <a:r>
              <a:rPr lang="ko-KR" altLang="en-US" dirty="0"/>
              <a:t> 대입이 가능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구조체의 동등 비교</a:t>
            </a:r>
            <a:endParaRPr lang="en-US" altLang="ko-KR" dirty="0"/>
          </a:p>
          <a:p>
            <a:pPr lvl="1"/>
            <a:r>
              <a:rPr lang="en-US" altLang="ko-KR" dirty="0" err="1"/>
              <a:t>struct</a:t>
            </a:r>
            <a:r>
              <a:rPr lang="en-US" altLang="ko-KR" dirty="0"/>
              <a:t> student </a:t>
            </a:r>
            <a:r>
              <a:rPr lang="ko-KR" altLang="en-US" dirty="0"/>
              <a:t>형의 변수 </a:t>
            </a:r>
            <a:r>
              <a:rPr lang="en-US" altLang="ko-KR" dirty="0" err="1"/>
              <a:t>hong</a:t>
            </a:r>
            <a:r>
              <a:rPr lang="ko-KR" altLang="en-US" dirty="0"/>
              <a:t>과 </a:t>
            </a:r>
            <a:r>
              <a:rPr lang="en-US" altLang="ko-KR" dirty="0"/>
              <a:t>one</a:t>
            </a:r>
            <a:r>
              <a:rPr lang="ko-KR" altLang="en-US" dirty="0"/>
              <a:t>에서 </a:t>
            </a:r>
            <a:r>
              <a:rPr lang="en-US" altLang="ko-KR" dirty="0"/>
              <a:t>(one == bae)</a:t>
            </a:r>
          </a:p>
          <a:p>
            <a:pPr lvl="2"/>
            <a:r>
              <a:rPr lang="ko-KR" altLang="en-US" dirty="0"/>
              <a:t>동등 비교는 사용 불가능</a:t>
            </a:r>
          </a:p>
          <a:p>
            <a:pPr lvl="1"/>
            <a:r>
              <a:rPr lang="ko-KR" altLang="en-US" dirty="0"/>
              <a:t>만일 구조체를 비교하려면</a:t>
            </a:r>
            <a:endParaRPr lang="en-US" altLang="ko-KR" dirty="0"/>
          </a:p>
          <a:p>
            <a:pPr lvl="2"/>
            <a:r>
              <a:rPr lang="ko-KR" altLang="en-US" dirty="0"/>
              <a:t>구조체 멤버</a:t>
            </a:r>
            <a:r>
              <a:rPr lang="en-US" altLang="ko-KR" dirty="0"/>
              <a:t>, </a:t>
            </a:r>
            <a:r>
              <a:rPr lang="ko-KR" altLang="en-US" dirty="0"/>
              <a:t>하나 하나를 비교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구조체 변수의 대입과 </a:t>
            </a:r>
            <a:r>
              <a:rPr lang="ko-KR" altLang="en-US" dirty="0" err="1" smtClean="0"/>
              <a:t>동등비교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7049" y="1237896"/>
            <a:ext cx="4476192" cy="197202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4551037"/>
            <a:ext cx="7186612" cy="2101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825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444014" y="1161696"/>
            <a:ext cx="6418813" cy="4056976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구조체 정의와 비교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795" y="1330696"/>
            <a:ext cx="4627005" cy="388222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1196" y="2338437"/>
            <a:ext cx="4156882" cy="4214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724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char </a:t>
            </a:r>
            <a:r>
              <a:rPr lang="ko-KR" altLang="en-US" dirty="0"/>
              <a:t>포인터</a:t>
            </a:r>
            <a:endParaRPr lang="en-US" altLang="ko-KR" dirty="0"/>
          </a:p>
          <a:p>
            <a:pPr lvl="1"/>
            <a:r>
              <a:rPr lang="ko-KR" altLang="en-US" dirty="0"/>
              <a:t>문자열의 첫 문자 주소를 저장하므로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문자열 상수의 주소로 사용</a:t>
            </a:r>
            <a:endParaRPr lang="en-US" altLang="ko-KR" dirty="0"/>
          </a:p>
          <a:p>
            <a:r>
              <a:rPr lang="en-US" altLang="ko-KR" dirty="0"/>
              <a:t>char </a:t>
            </a:r>
            <a:r>
              <a:rPr lang="ko-KR" altLang="en-US" dirty="0"/>
              <a:t>배열</a:t>
            </a:r>
          </a:p>
          <a:p>
            <a:pPr lvl="1"/>
            <a:r>
              <a:rPr lang="ko-KR" altLang="en-US" dirty="0"/>
              <a:t>문자열을 구성하는 모든 문자를 하나 </a:t>
            </a:r>
            <a:r>
              <a:rPr lang="ko-KR" altLang="en-US" dirty="0" err="1"/>
              <a:t>하나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저장하고 마지막에 ‘</a:t>
            </a:r>
            <a:r>
              <a:rPr lang="en-US" altLang="ko-KR" dirty="0"/>
              <a:t>\0’ </a:t>
            </a:r>
            <a:r>
              <a:rPr lang="ko-KR" altLang="en-US" dirty="0"/>
              <a:t>문자를 저장하여 사용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문자열을 처리하기 위한 포인터 </a:t>
            </a:r>
            <a:r>
              <a:rPr lang="en-US" altLang="ko-KR" dirty="0"/>
              <a:t>char *</a:t>
            </a:r>
            <a:r>
              <a:rPr lang="ko-KR" altLang="en-US" dirty="0"/>
              <a:t>와 배열 </a:t>
            </a:r>
            <a:r>
              <a:rPr lang="en-US" altLang="ko-KR" dirty="0"/>
              <a:t>char </a:t>
            </a:r>
            <a:r>
              <a:rPr lang="en-US" altLang="ko-KR" dirty="0" smtClean="0"/>
              <a:t>[]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6325" y="1757362"/>
            <a:ext cx="2895600" cy="58102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3100" y="3031353"/>
            <a:ext cx="5791200" cy="3612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563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하나의 차고에 일반 세단과 </a:t>
            </a:r>
            <a:r>
              <a:rPr lang="en-US" altLang="ko-KR" dirty="0"/>
              <a:t>SUV</a:t>
            </a:r>
            <a:r>
              <a:rPr lang="ko-KR" altLang="en-US" dirty="0"/>
              <a:t>를 각각 주차한다고 생각</a:t>
            </a:r>
            <a:endParaRPr lang="en-US" altLang="ko-KR" dirty="0"/>
          </a:p>
          <a:p>
            <a:pPr lvl="1"/>
            <a:r>
              <a:rPr lang="ko-KR" altLang="en-US" dirty="0" smtClean="0"/>
              <a:t>공간이 </a:t>
            </a:r>
            <a:r>
              <a:rPr lang="ko-KR" altLang="en-US" dirty="0"/>
              <a:t>하나이므로 </a:t>
            </a:r>
            <a:r>
              <a:rPr lang="ko-KR" altLang="en-US" dirty="0" smtClean="0"/>
              <a:t>어느 시간에 한 </a:t>
            </a:r>
            <a:r>
              <a:rPr lang="ko-KR" altLang="en-US" dirty="0"/>
              <a:t>대의 주차는 가능</a:t>
            </a:r>
            <a:endParaRPr lang="en-US" altLang="ko-KR" dirty="0"/>
          </a:p>
          <a:p>
            <a:r>
              <a:rPr lang="ko-KR" altLang="en-US" dirty="0" err="1"/>
              <a:t>공용체</a:t>
            </a:r>
            <a:endParaRPr lang="en-US" altLang="ko-KR" dirty="0"/>
          </a:p>
          <a:p>
            <a:pPr lvl="1"/>
            <a:r>
              <a:rPr lang="ko-KR" altLang="en-US" dirty="0" smtClean="0"/>
              <a:t>동일한 </a:t>
            </a:r>
            <a:r>
              <a:rPr lang="ko-KR" altLang="en-US" dirty="0"/>
              <a:t>저장 장소에 여러 </a:t>
            </a:r>
            <a:r>
              <a:rPr lang="ko-KR" altLang="en-US" dirty="0" err="1"/>
              <a:t>자료형을</a:t>
            </a:r>
            <a:r>
              <a:rPr lang="ko-KR" altLang="en-US" dirty="0"/>
              <a:t> 저장하는 </a:t>
            </a:r>
            <a:r>
              <a:rPr lang="ko-KR" altLang="en-US" dirty="0" smtClean="0"/>
              <a:t>방법</a:t>
            </a:r>
            <a:endParaRPr lang="en-US" altLang="ko-KR" dirty="0" smtClean="0"/>
          </a:p>
          <a:p>
            <a:pPr lvl="2"/>
            <a:r>
              <a:rPr lang="ko-KR" altLang="en-US" dirty="0"/>
              <a:t>이러한 겸용 주차장과 비슷한 개념</a:t>
            </a:r>
            <a:endParaRPr lang="en-US" altLang="ko-KR" dirty="0"/>
          </a:p>
          <a:p>
            <a:pPr lvl="1"/>
            <a:r>
              <a:rPr lang="ko-KR" altLang="en-US" dirty="0" smtClean="0"/>
              <a:t> </a:t>
            </a:r>
            <a:r>
              <a:rPr lang="ko-KR" altLang="en-US" dirty="0"/>
              <a:t>멤버에 한번에 한 종류만 저장하고 참조 가능</a:t>
            </a:r>
          </a:p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공용체</a:t>
            </a:r>
            <a:r>
              <a:rPr lang="ko-KR" altLang="en-US" dirty="0"/>
              <a:t> 개념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9076" y="3266304"/>
            <a:ext cx="6472793" cy="3222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902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공용체</a:t>
            </a:r>
            <a:r>
              <a:rPr lang="en-US" altLang="ko-KR" dirty="0"/>
              <a:t>(union)</a:t>
            </a:r>
          </a:p>
          <a:p>
            <a:pPr lvl="1"/>
            <a:r>
              <a:rPr lang="ko-KR" altLang="en-US" dirty="0"/>
              <a:t>서로 다른 </a:t>
            </a:r>
            <a:r>
              <a:rPr lang="ko-KR" altLang="en-US" dirty="0" err="1"/>
              <a:t>자료형의</a:t>
            </a:r>
            <a:r>
              <a:rPr lang="ko-KR" altLang="en-US" dirty="0"/>
              <a:t> 값을 동일한 저장공간에 저장하는 </a:t>
            </a:r>
            <a:r>
              <a:rPr lang="ko-KR" altLang="en-US" dirty="0" err="1"/>
              <a:t>자료형</a:t>
            </a:r>
            <a:endParaRPr lang="en-US" altLang="ko-KR" dirty="0"/>
          </a:p>
          <a:p>
            <a:r>
              <a:rPr lang="ko-KR" altLang="en-US" dirty="0" err="1"/>
              <a:t>공용체</a:t>
            </a:r>
            <a:r>
              <a:rPr lang="ko-KR" altLang="en-US" dirty="0"/>
              <a:t> 선언 방법</a:t>
            </a:r>
            <a:endParaRPr lang="en-US" altLang="ko-KR" dirty="0"/>
          </a:p>
          <a:p>
            <a:pPr lvl="1"/>
            <a:r>
              <a:rPr lang="en-US" altLang="ko-KR" dirty="0"/>
              <a:t>union</a:t>
            </a:r>
            <a:r>
              <a:rPr lang="ko-KR" altLang="en-US" dirty="0"/>
              <a:t>을 </a:t>
            </a:r>
            <a:r>
              <a:rPr lang="en-US" altLang="ko-KR" dirty="0" err="1"/>
              <a:t>struct</a:t>
            </a:r>
            <a:r>
              <a:rPr lang="ko-KR" altLang="en-US" dirty="0"/>
              <a:t>로 사용하는 것을 제외하면 </a:t>
            </a:r>
            <a:r>
              <a:rPr lang="ko-KR" altLang="en-US" dirty="0" err="1"/>
              <a:t>구조체선언</a:t>
            </a:r>
            <a:r>
              <a:rPr lang="ko-KR" altLang="en-US" dirty="0"/>
              <a:t> 방법과 동일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union</a:t>
            </a:r>
            <a:r>
              <a:rPr lang="ko-KR" altLang="en-US" dirty="0"/>
              <a:t>을 사용한 </a:t>
            </a:r>
            <a:r>
              <a:rPr lang="ko-KR" altLang="en-US" dirty="0" err="1"/>
              <a:t>공용체</a:t>
            </a:r>
            <a:r>
              <a:rPr lang="ko-KR" altLang="en-US" dirty="0"/>
              <a:t> 정의 및 변수 </a:t>
            </a:r>
            <a:r>
              <a:rPr lang="ko-KR" altLang="en-US" dirty="0" smtClean="0"/>
              <a:t>선언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3075" y="2652789"/>
            <a:ext cx="5924550" cy="3738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659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F53175E5-9AC6-4ACA-AD6E-59DE6F5EFDA7}"/>
              </a:ext>
            </a:extLst>
          </p:cNvPr>
          <p:cNvSpPr/>
          <p:nvPr/>
        </p:nvSpPr>
        <p:spPr>
          <a:xfrm>
            <a:off x="0" y="3526972"/>
            <a:ext cx="9144000" cy="879565"/>
          </a:xfrm>
          <a:prstGeom prst="rect">
            <a:avLst/>
          </a:prstGeom>
          <a:solidFill>
            <a:srgbClr val="00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 </a:t>
            </a:r>
            <a:r>
              <a:rPr lang="en-US" altLang="ko-KR" sz="24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13 </a:t>
            </a:r>
            <a:r>
              <a:rPr lang="ko-KR" altLang="en-US" sz="24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장 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0C6B28A-A07D-4DB1-B914-598A19D98C89}"/>
              </a:ext>
            </a:extLst>
          </p:cNvPr>
          <p:cNvSpPr/>
          <p:nvPr/>
        </p:nvSpPr>
        <p:spPr>
          <a:xfrm>
            <a:off x="2978330" y="4406537"/>
            <a:ext cx="6165669" cy="52251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959158" y="4467739"/>
            <a:ext cx="2069797" cy="4001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chemeClr val="bg1"/>
                </a:solidFill>
                <a:latin typeface="맑은 고딕" panose="020B0503020000020004" pitchFamily="50" charset="-127"/>
                <a:cs typeface="Tahoma" pitchFamily="34" charset="0"/>
              </a:rPr>
              <a:t>구조체와 </a:t>
            </a:r>
            <a:r>
              <a:rPr lang="ko-KR" altLang="en-US" sz="2000" b="1" dirty="0" err="1" smtClean="0">
                <a:solidFill>
                  <a:schemeClr val="bg1"/>
                </a:solidFill>
                <a:latin typeface="맑은 고딕" panose="020B0503020000020004" pitchFamily="50" charset="-127"/>
                <a:cs typeface="Tahoma" pitchFamily="34" charset="0"/>
              </a:rPr>
              <a:t>공용체</a:t>
            </a:r>
            <a:endParaRPr lang="ko-KR" altLang="en-US" sz="20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8418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공용체</a:t>
            </a:r>
            <a:r>
              <a:rPr lang="ko-KR" altLang="en-US" dirty="0"/>
              <a:t> 변수의 크기</a:t>
            </a:r>
            <a:endParaRPr lang="en-US" altLang="ko-KR" dirty="0"/>
          </a:p>
          <a:p>
            <a:pPr lvl="1"/>
            <a:r>
              <a:rPr lang="en-US" altLang="ko-KR" dirty="0" smtClean="0"/>
              <a:t>union </a:t>
            </a:r>
            <a:r>
              <a:rPr lang="en-US" altLang="ko-KR" dirty="0"/>
              <a:t>data</a:t>
            </a:r>
            <a:r>
              <a:rPr lang="ko-KR" altLang="en-US" dirty="0"/>
              <a:t>의 변수 </a:t>
            </a:r>
            <a:r>
              <a:rPr lang="en-US" altLang="ko-KR" dirty="0"/>
              <a:t>data1</a:t>
            </a:r>
            <a:r>
              <a:rPr lang="ko-KR" altLang="en-US" dirty="0"/>
              <a:t>은 멤버 중 가장 큰 </a:t>
            </a:r>
            <a:r>
              <a:rPr lang="ko-KR" altLang="en-US" dirty="0" err="1"/>
              <a:t>자료형의</a:t>
            </a:r>
            <a:r>
              <a:rPr lang="ko-KR" altLang="en-US" dirty="0"/>
              <a:t> 크기로 정해짐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가장 </a:t>
            </a:r>
            <a:r>
              <a:rPr lang="ko-KR" altLang="en-US" dirty="0"/>
              <a:t>큰 크기인 </a:t>
            </a:r>
            <a:r>
              <a:rPr lang="en-US" altLang="ko-KR" dirty="0"/>
              <a:t>double </a:t>
            </a:r>
            <a:r>
              <a:rPr lang="ko-KR" altLang="en-US" dirty="0"/>
              <a:t>형의 </a:t>
            </a:r>
            <a:r>
              <a:rPr lang="en-US" altLang="ko-KR" dirty="0"/>
              <a:t>8</a:t>
            </a:r>
            <a:r>
              <a:rPr lang="ko-KR" altLang="en-US" dirty="0"/>
              <a:t>바이트의 저장공간을 세 멤버가 함께 이용</a:t>
            </a:r>
            <a:endParaRPr lang="en-US" altLang="ko-KR" dirty="0"/>
          </a:p>
          <a:p>
            <a:pPr lvl="1"/>
            <a:r>
              <a:rPr lang="ko-KR" altLang="en-US" dirty="0"/>
              <a:t>동시에 여러 멤버의 값을 동시에 저장하여 이용할 수 없으며</a:t>
            </a:r>
            <a:endParaRPr lang="en-US" altLang="ko-KR" dirty="0"/>
          </a:p>
          <a:p>
            <a:pPr lvl="2"/>
            <a:r>
              <a:rPr lang="ko-KR" altLang="en-US" dirty="0"/>
              <a:t>마지막에 저장된 단 하나의 멤버 </a:t>
            </a:r>
            <a:r>
              <a:rPr lang="ko-KR" altLang="en-US" dirty="0" err="1"/>
              <a:t>자료값만을</a:t>
            </a:r>
            <a:r>
              <a:rPr lang="ko-KR" altLang="en-US" dirty="0"/>
              <a:t> 저장</a:t>
            </a:r>
            <a:endParaRPr lang="en-US" altLang="ko-KR" dirty="0"/>
          </a:p>
          <a:p>
            <a:pPr lvl="1"/>
            <a:r>
              <a:rPr lang="ko-KR" altLang="en-US" dirty="0" smtClean="0"/>
              <a:t>구조체와 </a:t>
            </a:r>
            <a:r>
              <a:rPr lang="ko-KR" altLang="en-US" dirty="0"/>
              <a:t>같이 </a:t>
            </a:r>
            <a:r>
              <a:rPr lang="en-US" altLang="ko-KR" dirty="0" err="1"/>
              <a:t>typedef</a:t>
            </a:r>
            <a:r>
              <a:rPr lang="ko-KR" altLang="en-US" dirty="0"/>
              <a:t>를 이용하여 새로운 </a:t>
            </a:r>
            <a:r>
              <a:rPr lang="ko-KR" altLang="en-US" dirty="0" err="1"/>
              <a:t>자료형으로</a:t>
            </a:r>
            <a:r>
              <a:rPr lang="ko-KR" altLang="en-US" dirty="0"/>
              <a:t> 정의 가능</a:t>
            </a:r>
            <a:endParaRPr lang="en-US" altLang="ko-KR" dirty="0"/>
          </a:p>
          <a:p>
            <a:r>
              <a:rPr lang="ko-KR" altLang="en-US" dirty="0" err="1"/>
              <a:t>공용체의</a:t>
            </a:r>
            <a:r>
              <a:rPr lang="ko-KR" altLang="en-US" dirty="0"/>
              <a:t> 초기화</a:t>
            </a:r>
            <a:endParaRPr lang="en-US" altLang="ko-KR" dirty="0"/>
          </a:p>
          <a:p>
            <a:pPr lvl="1"/>
            <a:r>
              <a:rPr lang="ko-KR" altLang="en-US" dirty="0" smtClean="0"/>
              <a:t>처음 </a:t>
            </a:r>
            <a:r>
              <a:rPr lang="ko-KR" altLang="en-US" dirty="0"/>
              <a:t>선언한 </a:t>
            </a:r>
            <a:r>
              <a:rPr lang="ko-KR" altLang="en-US" dirty="0" smtClean="0"/>
              <a:t>멤버의 초기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값으로만 저장이 가능</a:t>
            </a:r>
            <a:endParaRPr lang="en-US" altLang="ko-KR" dirty="0"/>
          </a:p>
          <a:p>
            <a:pPr lvl="1"/>
            <a:r>
              <a:rPr lang="ko-KR" altLang="en-US" dirty="0"/>
              <a:t>만일 다른 멤버로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초기값을 </a:t>
            </a:r>
            <a:r>
              <a:rPr lang="ko-KR" altLang="en-US" dirty="0"/>
              <a:t>지정하면</a:t>
            </a:r>
            <a:endParaRPr lang="en-US" altLang="ko-KR" dirty="0"/>
          </a:p>
          <a:p>
            <a:pPr lvl="2"/>
            <a:r>
              <a:rPr lang="ko-KR" altLang="en-US" dirty="0"/>
              <a:t>컴파일 시 경고가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발생</a:t>
            </a:r>
            <a:endParaRPr lang="en-US" altLang="ko-KR" dirty="0"/>
          </a:p>
          <a:p>
            <a:pPr lvl="2"/>
            <a:r>
              <a:rPr lang="ko-KR" altLang="en-US" dirty="0"/>
              <a:t>초기값으로 동일한 유형의 다른 변수의 대입도 가능</a:t>
            </a:r>
          </a:p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공용체</a:t>
            </a:r>
            <a:r>
              <a:rPr lang="ko-KR" altLang="en-US" dirty="0"/>
              <a:t> 크기와 </a:t>
            </a:r>
            <a:r>
              <a:rPr lang="ko-KR" altLang="en-US" dirty="0" smtClean="0"/>
              <a:t>초기화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9950" y="3049438"/>
            <a:ext cx="5548024" cy="173282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4950" y="5205141"/>
            <a:ext cx="6477000" cy="1526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389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21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구조체와 같이 </a:t>
            </a:r>
            <a:r>
              <a:rPr lang="ko-KR" altLang="en-US" dirty="0" err="1"/>
              <a:t>접근연산자</a:t>
            </a:r>
            <a:r>
              <a:rPr lang="ko-KR" altLang="en-US" dirty="0"/>
              <a:t> </a:t>
            </a:r>
            <a:r>
              <a:rPr lang="en-US" altLang="ko-KR" dirty="0"/>
              <a:t>.</a:t>
            </a:r>
            <a:r>
              <a:rPr lang="ko-KR" altLang="en-US" dirty="0"/>
              <a:t>를 </a:t>
            </a:r>
            <a:r>
              <a:rPr lang="ko-KR" altLang="en-US" dirty="0" smtClean="0"/>
              <a:t>사용</a:t>
            </a:r>
            <a:r>
              <a:rPr lang="en-US" altLang="ko-KR" dirty="0" smtClean="0"/>
              <a:t>: </a:t>
            </a:r>
            <a:r>
              <a:rPr lang="ko-KR" altLang="en-US" dirty="0" smtClean="0"/>
              <a:t>문장 </a:t>
            </a:r>
            <a:r>
              <a:rPr lang="en-US" altLang="ko-KR" dirty="0"/>
              <a:t>data2.ch = ‘A’;</a:t>
            </a:r>
          </a:p>
          <a:p>
            <a:pPr lvl="1"/>
            <a:r>
              <a:rPr lang="ko-KR" altLang="en-US" dirty="0"/>
              <a:t>이 문장 이후에 멤버 </a:t>
            </a:r>
            <a:r>
              <a:rPr lang="en-US" altLang="ko-KR" dirty="0" err="1"/>
              <a:t>cnt</a:t>
            </a:r>
            <a:r>
              <a:rPr lang="ko-KR" altLang="en-US" dirty="0"/>
              <a:t>나 </a:t>
            </a:r>
            <a:r>
              <a:rPr lang="en-US" altLang="ko-KR" dirty="0"/>
              <a:t>real</a:t>
            </a:r>
            <a:r>
              <a:rPr lang="ko-KR" altLang="en-US" dirty="0"/>
              <a:t>의 출력은 가능하나 의미는 없음</a:t>
            </a:r>
            <a:endParaRPr lang="en-US" altLang="ko-KR" dirty="0"/>
          </a:p>
          <a:p>
            <a:pPr lvl="1"/>
            <a:r>
              <a:rPr lang="ko-KR" altLang="en-US" dirty="0"/>
              <a:t>유형이 </a:t>
            </a:r>
            <a:r>
              <a:rPr lang="en-US" altLang="ko-KR" dirty="0"/>
              <a:t>char</a:t>
            </a:r>
            <a:r>
              <a:rPr lang="ko-KR" altLang="en-US" dirty="0"/>
              <a:t>인 </a:t>
            </a:r>
            <a:r>
              <a:rPr lang="en-US" altLang="ko-KR" dirty="0" err="1"/>
              <a:t>ch</a:t>
            </a:r>
            <a:r>
              <a:rPr lang="ko-KR" altLang="en-US" dirty="0"/>
              <a:t>를 접근하면 </a:t>
            </a:r>
            <a:r>
              <a:rPr lang="en-US" altLang="ko-KR" dirty="0"/>
              <a:t>8</a:t>
            </a:r>
            <a:r>
              <a:rPr lang="ko-KR" altLang="en-US" dirty="0"/>
              <a:t>바이트 중에서 첫 </a:t>
            </a:r>
            <a:r>
              <a:rPr lang="en-US" altLang="ko-KR" dirty="0"/>
              <a:t>1</a:t>
            </a:r>
            <a:r>
              <a:rPr lang="ko-KR" altLang="en-US" dirty="0"/>
              <a:t>바이트만 참조</a:t>
            </a:r>
            <a:endParaRPr lang="en-US" altLang="ko-KR" dirty="0"/>
          </a:p>
          <a:p>
            <a:pPr lvl="2"/>
            <a:r>
              <a:rPr lang="en-US" altLang="ko-KR" dirty="0" err="1"/>
              <a:t>int</a:t>
            </a:r>
            <a:r>
              <a:rPr lang="ko-KR" altLang="en-US" dirty="0"/>
              <a:t>인 </a:t>
            </a:r>
            <a:r>
              <a:rPr lang="en-US" altLang="ko-KR" dirty="0" err="1"/>
              <a:t>cnt</a:t>
            </a:r>
            <a:r>
              <a:rPr lang="ko-KR" altLang="en-US" dirty="0"/>
              <a:t>를 접근하면 전체 공간의 첫 </a:t>
            </a:r>
            <a:r>
              <a:rPr lang="en-US" altLang="ko-KR" dirty="0"/>
              <a:t>4</a:t>
            </a:r>
            <a:r>
              <a:rPr lang="ko-KR" altLang="en-US" dirty="0"/>
              <a:t>바이트만 참조</a:t>
            </a:r>
            <a:endParaRPr lang="en-US" altLang="ko-KR" dirty="0"/>
          </a:p>
          <a:p>
            <a:pPr lvl="2"/>
            <a:r>
              <a:rPr lang="en-US" altLang="ko-KR" dirty="0"/>
              <a:t>double</a:t>
            </a:r>
            <a:r>
              <a:rPr lang="ko-KR" altLang="en-US" dirty="0"/>
              <a:t>인 </a:t>
            </a:r>
            <a:r>
              <a:rPr lang="en-US" altLang="ko-KR" dirty="0"/>
              <a:t>real</a:t>
            </a:r>
            <a:r>
              <a:rPr lang="ko-KR" altLang="en-US" dirty="0"/>
              <a:t>을 접근하면 </a:t>
            </a:r>
            <a:r>
              <a:rPr lang="en-US" altLang="ko-KR" dirty="0"/>
              <a:t>8</a:t>
            </a:r>
            <a:r>
              <a:rPr lang="ko-KR" altLang="en-US" dirty="0"/>
              <a:t>바이트 공간을 모두 참조</a:t>
            </a:r>
            <a:endParaRPr lang="en-US" altLang="ko-KR" dirty="0"/>
          </a:p>
          <a:p>
            <a:pPr lvl="1"/>
            <a:r>
              <a:rPr lang="ko-KR" altLang="en-US" dirty="0"/>
              <a:t>항상 마지막에 저장한 멤버로 접근해야 원하는 값을 얻을 수 있음</a:t>
            </a:r>
            <a:endParaRPr lang="en-US" altLang="ko-KR" dirty="0"/>
          </a:p>
          <a:p>
            <a:pPr lvl="2"/>
            <a:r>
              <a:rPr lang="ko-KR" altLang="en-US" dirty="0" err="1"/>
              <a:t>공용체를</a:t>
            </a:r>
            <a:r>
              <a:rPr lang="ko-KR" altLang="en-US" dirty="0"/>
              <a:t> 참조할 경우 정확한 멤버를 사용하는 것은 프로그래머의 책임</a:t>
            </a:r>
          </a:p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공용체</a:t>
            </a:r>
            <a:r>
              <a:rPr lang="ko-KR" altLang="en-US" dirty="0"/>
              <a:t> 멤버 접근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3974" y="3386045"/>
            <a:ext cx="6696076" cy="3167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961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22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공용체</a:t>
            </a:r>
            <a:r>
              <a:rPr lang="ko-KR" altLang="en-US" dirty="0"/>
              <a:t> 정의와 변수 선언 및 사용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8275" y="1015147"/>
            <a:ext cx="4995132" cy="5757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112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23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58976" y="1161696"/>
            <a:ext cx="4431797" cy="5326652"/>
          </a:xfrm>
        </p:spPr>
        <p:txBody>
          <a:bodyPr/>
          <a:lstStyle/>
          <a:p>
            <a:r>
              <a:rPr lang="ko-KR" altLang="en-US" dirty="0"/>
              <a:t>도시의 이름과 위치를 표현하는 구조체 </a:t>
            </a:r>
            <a:r>
              <a:rPr lang="en-US" altLang="ko-KR" dirty="0" err="1"/>
              <a:t>struct</a:t>
            </a:r>
            <a:r>
              <a:rPr lang="en-US" altLang="ko-KR" dirty="0"/>
              <a:t> city</a:t>
            </a:r>
          </a:p>
          <a:p>
            <a:pPr lvl="1"/>
            <a:r>
              <a:rPr lang="ko-KR" altLang="en-US" dirty="0"/>
              <a:t>멤버로 </a:t>
            </a:r>
            <a:r>
              <a:rPr lang="en-US" altLang="ko-KR" dirty="0"/>
              <a:t>char *</a:t>
            </a:r>
            <a:r>
              <a:rPr lang="ko-KR" altLang="en-US" dirty="0"/>
              <a:t>와 </a:t>
            </a:r>
            <a:r>
              <a:rPr lang="en-US" altLang="ko-KR" dirty="0" err="1"/>
              <a:t>struct</a:t>
            </a:r>
            <a:r>
              <a:rPr lang="en-US" altLang="ko-KR" dirty="0"/>
              <a:t> position</a:t>
            </a:r>
            <a:r>
              <a:rPr lang="ko-KR" altLang="en-US" dirty="0"/>
              <a:t>으로 구성</a:t>
            </a:r>
            <a:endParaRPr lang="en-US" altLang="ko-KR" dirty="0"/>
          </a:p>
          <a:p>
            <a:pPr lvl="1"/>
            <a:r>
              <a:rPr lang="ko-KR" altLang="en-US" dirty="0"/>
              <a:t>멤버인 구조체 </a:t>
            </a:r>
            <a:r>
              <a:rPr lang="en-US" altLang="ko-KR" dirty="0" err="1"/>
              <a:t>struct</a:t>
            </a:r>
            <a:r>
              <a:rPr lang="en-US" altLang="ko-KR" dirty="0"/>
              <a:t> position</a:t>
            </a:r>
          </a:p>
          <a:p>
            <a:pPr lvl="2"/>
            <a:r>
              <a:rPr lang="ko-KR" altLang="en-US" dirty="0"/>
              <a:t>위도</a:t>
            </a:r>
            <a:r>
              <a:rPr lang="en-US" altLang="ko-KR" dirty="0"/>
              <a:t>(latitude)</a:t>
            </a:r>
            <a:r>
              <a:rPr lang="ko-KR" altLang="en-US" dirty="0"/>
              <a:t>와 경도</a:t>
            </a:r>
            <a:r>
              <a:rPr lang="en-US" altLang="ko-KR" dirty="0"/>
              <a:t>(longitude)</a:t>
            </a:r>
            <a:r>
              <a:rPr lang="ko-KR" altLang="en-US" dirty="0"/>
              <a:t>를 표현하는 멤버</a:t>
            </a:r>
            <a:endParaRPr lang="en-US" altLang="ko-KR" dirty="0"/>
          </a:p>
          <a:p>
            <a:r>
              <a:rPr lang="ko-KR" altLang="en-US" dirty="0"/>
              <a:t>프로그램</a:t>
            </a:r>
            <a:endParaRPr lang="en-US" altLang="ko-KR" dirty="0"/>
          </a:p>
          <a:p>
            <a:pPr lvl="1"/>
            <a:r>
              <a:rPr lang="ko-KR" altLang="en-US" dirty="0"/>
              <a:t>구조체 </a:t>
            </a:r>
            <a:r>
              <a:rPr lang="en-US" altLang="ko-KR" dirty="0" err="1"/>
              <a:t>struct</a:t>
            </a:r>
            <a:r>
              <a:rPr lang="en-US" altLang="ko-KR" dirty="0"/>
              <a:t> city</a:t>
            </a:r>
            <a:r>
              <a:rPr lang="ko-KR" altLang="en-US" dirty="0"/>
              <a:t>의 변수를 </a:t>
            </a:r>
            <a:r>
              <a:rPr lang="ko-KR" altLang="en-US" dirty="0" smtClean="0"/>
              <a:t>선언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서울과 </a:t>
            </a:r>
            <a:r>
              <a:rPr lang="ko-KR" altLang="en-US" dirty="0"/>
              <a:t>뉴욕의 정보를 </a:t>
            </a:r>
            <a:r>
              <a:rPr lang="ko-KR" altLang="en-US" dirty="0" smtClean="0"/>
              <a:t>저장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도시의 </a:t>
            </a:r>
            <a:r>
              <a:rPr lang="ko-KR" altLang="en-US" dirty="0"/>
              <a:t>정보를 다시 출력</a:t>
            </a:r>
            <a:endParaRPr lang="en-US" altLang="ko-KR" dirty="0"/>
          </a:p>
          <a:p>
            <a:pPr lvl="1"/>
            <a:r>
              <a:rPr lang="ko-KR" altLang="en-US" dirty="0"/>
              <a:t>구조체 </a:t>
            </a:r>
            <a:r>
              <a:rPr lang="en-US" altLang="ko-KR" dirty="0" err="1"/>
              <a:t>struct</a:t>
            </a:r>
            <a:r>
              <a:rPr lang="en-US" altLang="ko-KR" dirty="0"/>
              <a:t> position </a:t>
            </a:r>
            <a:r>
              <a:rPr lang="ko-KR" altLang="en-US" dirty="0" smtClean="0"/>
              <a:t>변수</a:t>
            </a:r>
            <a:endParaRPr lang="en-US" altLang="ko-KR" dirty="0" smtClean="0"/>
          </a:p>
          <a:p>
            <a:pPr lvl="2"/>
            <a:r>
              <a:rPr lang="en-US" altLang="ko-KR" dirty="0" err="1" smtClean="0"/>
              <a:t>seoul</a:t>
            </a:r>
            <a:r>
              <a:rPr lang="ko-KR" altLang="en-US" dirty="0"/>
              <a:t>과 </a:t>
            </a:r>
            <a:r>
              <a:rPr lang="en-US" altLang="ko-KR" dirty="0" err="1"/>
              <a:t>newyork</a:t>
            </a:r>
            <a:endParaRPr lang="en-US" altLang="ko-KR" dirty="0"/>
          </a:p>
          <a:p>
            <a:r>
              <a:rPr lang="ko-KR" altLang="en-US" dirty="0"/>
              <a:t>결과</a:t>
            </a:r>
            <a:endParaRPr lang="en-US" altLang="ko-KR" dirty="0"/>
          </a:p>
          <a:p>
            <a:pPr lvl="1"/>
            <a:r>
              <a:rPr lang="en-US" altLang="ko-KR" dirty="0"/>
              <a:t>[</a:t>
            </a:r>
            <a:r>
              <a:rPr lang="ko-KR" altLang="en-US" dirty="0"/>
              <a:t>서울</a:t>
            </a:r>
            <a:r>
              <a:rPr lang="en-US" altLang="ko-KR" dirty="0"/>
              <a:t>] </a:t>
            </a:r>
            <a:r>
              <a:rPr lang="ko-KR" altLang="en-US" dirty="0"/>
              <a:t>위도</a:t>
            </a:r>
            <a:r>
              <a:rPr lang="en-US" altLang="ko-KR" dirty="0"/>
              <a:t>= 37.3 </a:t>
            </a:r>
            <a:r>
              <a:rPr lang="ko-KR" altLang="en-US" dirty="0"/>
              <a:t>경도</a:t>
            </a:r>
            <a:r>
              <a:rPr lang="en-US" altLang="ko-KR" dirty="0"/>
              <a:t>= 126.6</a:t>
            </a:r>
          </a:p>
          <a:p>
            <a:pPr lvl="1"/>
            <a:r>
              <a:rPr lang="en-US" altLang="ko-KR" dirty="0"/>
              <a:t>[</a:t>
            </a:r>
            <a:r>
              <a:rPr lang="ko-KR" altLang="en-US" dirty="0"/>
              <a:t>뉴욕</a:t>
            </a:r>
            <a:r>
              <a:rPr lang="en-US" altLang="ko-KR" dirty="0"/>
              <a:t>] </a:t>
            </a:r>
            <a:r>
              <a:rPr lang="ko-KR" altLang="en-US" dirty="0"/>
              <a:t>위도</a:t>
            </a:r>
            <a:r>
              <a:rPr lang="en-US" altLang="ko-KR" dirty="0"/>
              <a:t>= 40.8 </a:t>
            </a:r>
            <a:r>
              <a:rPr lang="ko-KR" altLang="en-US" dirty="0"/>
              <a:t>경도</a:t>
            </a:r>
            <a:r>
              <a:rPr lang="en-US" altLang="ko-KR" dirty="0"/>
              <a:t>= 73.9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LAB </a:t>
            </a:r>
            <a:r>
              <a:rPr lang="ko-KR" altLang="en-US" dirty="0"/>
              <a:t>도시의 </a:t>
            </a:r>
            <a:r>
              <a:rPr lang="ko-KR" altLang="en-US" dirty="0" smtClean="0"/>
              <a:t>이름과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위치를 </a:t>
            </a:r>
            <a:r>
              <a:rPr lang="ko-KR" altLang="en-US" dirty="0"/>
              <a:t>표현하는 구조체</a:t>
            </a:r>
          </a:p>
        </p:txBody>
      </p:sp>
      <p:grpSp>
        <p:nvGrpSpPr>
          <p:cNvPr id="8" name="그룹 7"/>
          <p:cNvGrpSpPr/>
          <p:nvPr/>
        </p:nvGrpSpPr>
        <p:grpSpPr>
          <a:xfrm>
            <a:off x="4790786" y="34146"/>
            <a:ext cx="3609975" cy="6738937"/>
            <a:chOff x="1443037" y="595312"/>
            <a:chExt cx="6257925" cy="8886825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43037" y="6234112"/>
              <a:ext cx="6257925" cy="3248025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43037" y="595312"/>
              <a:ext cx="6257925" cy="56673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07857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24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 smtClean="0"/>
              <a:t>typedef</a:t>
            </a:r>
            <a:r>
              <a:rPr lang="ko-KR" altLang="en-US" dirty="0" smtClean="0"/>
              <a:t> 키워드</a:t>
            </a:r>
            <a:endParaRPr lang="ko-KR" altLang="en-US" dirty="0"/>
          </a:p>
          <a:p>
            <a:pPr lvl="1"/>
            <a:r>
              <a:rPr lang="ko-KR" altLang="en-US" dirty="0" smtClean="0"/>
              <a:t>이미 </a:t>
            </a:r>
            <a:r>
              <a:rPr lang="ko-KR" altLang="en-US" dirty="0"/>
              <a:t>사용되는 자료 유형을 다른 새로운 </a:t>
            </a:r>
            <a:r>
              <a:rPr lang="ko-KR" altLang="en-US" dirty="0" err="1"/>
              <a:t>자료형</a:t>
            </a:r>
            <a:r>
              <a:rPr lang="ko-KR" altLang="en-US" dirty="0"/>
              <a:t> 이름으로 </a:t>
            </a:r>
            <a:r>
              <a:rPr lang="ko-KR" altLang="en-US" dirty="0" smtClean="0"/>
              <a:t>재정의</a:t>
            </a:r>
            <a:endParaRPr lang="en-US" altLang="ko-KR" dirty="0"/>
          </a:p>
          <a:p>
            <a:pPr lvl="1"/>
            <a:r>
              <a:rPr lang="en-US" altLang="ko-KR" dirty="0" err="1"/>
              <a:t>typedef</a:t>
            </a:r>
            <a:r>
              <a:rPr lang="en-US" altLang="ko-KR" dirty="0"/>
              <a:t> </a:t>
            </a:r>
            <a:r>
              <a:rPr lang="en-US" altLang="ko-KR" dirty="0" err="1"/>
              <a:t>int</a:t>
            </a:r>
            <a:r>
              <a:rPr lang="en-US" altLang="ko-KR" dirty="0"/>
              <a:t> profit;</a:t>
            </a:r>
          </a:p>
          <a:p>
            <a:pPr lvl="2"/>
            <a:r>
              <a:rPr lang="en-US" altLang="ko-KR" dirty="0"/>
              <a:t>profit</a:t>
            </a:r>
            <a:r>
              <a:rPr lang="ko-KR" altLang="en-US" dirty="0"/>
              <a:t>을 </a:t>
            </a:r>
            <a:r>
              <a:rPr lang="en-US" altLang="ko-KR" dirty="0" err="1"/>
              <a:t>int</a:t>
            </a:r>
            <a:r>
              <a:rPr lang="ko-KR" altLang="en-US" dirty="0"/>
              <a:t>와 같은 </a:t>
            </a:r>
            <a:r>
              <a:rPr lang="ko-KR" altLang="en-US" dirty="0" err="1"/>
              <a:t>자료형으로</a:t>
            </a:r>
            <a:r>
              <a:rPr lang="ko-KR" altLang="en-US" dirty="0"/>
              <a:t> 새롭게 정의하는 </a:t>
            </a:r>
            <a:r>
              <a:rPr lang="ko-KR" altLang="en-US" dirty="0" smtClean="0"/>
              <a:t>문장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프로그램의 </a:t>
            </a:r>
            <a:r>
              <a:rPr lang="ko-KR" altLang="en-US" dirty="0"/>
              <a:t>시스템 간 호환성과 편의성을 위해 필요</a:t>
            </a:r>
            <a:endParaRPr lang="en-US" altLang="ko-KR" dirty="0"/>
          </a:p>
          <a:p>
            <a:pPr lvl="1"/>
            <a:r>
              <a:rPr lang="ko-KR" altLang="en-US" dirty="0"/>
              <a:t>터보 </a:t>
            </a:r>
            <a:r>
              <a:rPr lang="en-US" altLang="ko-KR" dirty="0"/>
              <a:t>C++ </a:t>
            </a:r>
            <a:r>
              <a:rPr lang="ko-KR" altLang="en-US" dirty="0"/>
              <a:t>컴파일러에서 </a:t>
            </a:r>
            <a:r>
              <a:rPr lang="ko-KR" altLang="en-US" dirty="0" err="1"/>
              <a:t>자료유형</a:t>
            </a:r>
            <a:r>
              <a:rPr lang="ko-KR" altLang="en-US" dirty="0"/>
              <a:t> </a:t>
            </a:r>
            <a:r>
              <a:rPr lang="en-US" altLang="ko-KR" dirty="0" err="1"/>
              <a:t>int</a:t>
            </a:r>
            <a:r>
              <a:rPr lang="ko-KR" altLang="en-US" dirty="0"/>
              <a:t>는 저장공간 크기가 </a:t>
            </a:r>
            <a:r>
              <a:rPr lang="en-US" altLang="ko-KR" dirty="0"/>
              <a:t>2</a:t>
            </a:r>
            <a:r>
              <a:rPr lang="ko-KR" altLang="en-US" dirty="0"/>
              <a:t>바이트</a:t>
            </a:r>
            <a:endParaRPr lang="en-US" altLang="ko-KR" dirty="0"/>
          </a:p>
          <a:p>
            <a:pPr lvl="2"/>
            <a:r>
              <a:rPr lang="ko-KR" altLang="en-US" dirty="0" err="1" smtClean="0"/>
              <a:t>비주얼</a:t>
            </a:r>
            <a:r>
              <a:rPr lang="ko-KR" altLang="en-US" dirty="0" smtClean="0"/>
              <a:t> 스튜디오에서는 </a:t>
            </a:r>
            <a:r>
              <a:rPr lang="en-US" altLang="ko-KR" dirty="0"/>
              <a:t>4</a:t>
            </a:r>
            <a:r>
              <a:rPr lang="ko-KR" altLang="en-US" dirty="0"/>
              <a:t>바이트</a:t>
            </a:r>
            <a:endParaRPr lang="en-US" altLang="ko-KR" dirty="0"/>
          </a:p>
          <a:p>
            <a:pPr lvl="1"/>
            <a:r>
              <a:rPr lang="ko-KR" altLang="en-US" dirty="0" err="1"/>
              <a:t>비주얼</a:t>
            </a:r>
            <a:r>
              <a:rPr lang="ko-KR" altLang="en-US" dirty="0"/>
              <a:t> 스튜디오</a:t>
            </a:r>
            <a:r>
              <a:rPr lang="ko-KR" altLang="en-US" dirty="0" smtClean="0"/>
              <a:t>에서 </a:t>
            </a:r>
            <a:r>
              <a:rPr lang="ko-KR" altLang="en-US" dirty="0"/>
              <a:t>작성한 프로그램은 터보 </a:t>
            </a:r>
            <a:r>
              <a:rPr lang="en-US" altLang="ko-KR" dirty="0"/>
              <a:t>C++</a:t>
            </a:r>
            <a:r>
              <a:rPr lang="ko-KR" altLang="en-US" dirty="0"/>
              <a:t>에서는 문제가 발생</a:t>
            </a:r>
            <a:endParaRPr lang="en-US" altLang="ko-KR" dirty="0"/>
          </a:p>
          <a:p>
            <a:pPr lvl="2"/>
            <a:r>
              <a:rPr lang="en-US" altLang="ko-KR" dirty="0"/>
              <a:t>2 </a:t>
            </a:r>
            <a:r>
              <a:rPr lang="ko-KR" altLang="en-US" dirty="0"/>
              <a:t>바이트로는 </a:t>
            </a:r>
            <a:r>
              <a:rPr lang="en-US" altLang="ko-KR" dirty="0"/>
              <a:t>2000000</a:t>
            </a:r>
            <a:r>
              <a:rPr lang="ko-KR" altLang="en-US" dirty="0"/>
              <a:t>을 저장할 수 없기 때문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typedef</a:t>
            </a:r>
            <a:r>
              <a:rPr lang="en-US" altLang="ko-KR" dirty="0"/>
              <a:t> </a:t>
            </a:r>
            <a:r>
              <a:rPr lang="ko-KR" altLang="en-US" dirty="0"/>
              <a:t>구문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3431" y="2430994"/>
            <a:ext cx="5633749" cy="163722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9631" y="5642116"/>
            <a:ext cx="5548024" cy="1083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957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25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58976" y="1161695"/>
            <a:ext cx="8603852" cy="5326652"/>
          </a:xfrm>
        </p:spPr>
        <p:txBody>
          <a:bodyPr/>
          <a:lstStyle/>
          <a:p>
            <a:r>
              <a:rPr lang="ko-KR" altLang="en-US" dirty="0"/>
              <a:t>이 문제를 해결하는 방안</a:t>
            </a:r>
            <a:endParaRPr lang="en-US" altLang="ko-KR" dirty="0"/>
          </a:p>
          <a:p>
            <a:pPr lvl="1"/>
            <a:r>
              <a:rPr lang="en-US" altLang="ko-KR" dirty="0"/>
              <a:t>Visual C++</a:t>
            </a:r>
            <a:r>
              <a:rPr lang="ko-KR" altLang="en-US" dirty="0"/>
              <a:t>에서는 다음과 같이 </a:t>
            </a:r>
            <a:r>
              <a:rPr lang="en-US" altLang="ko-KR" dirty="0" err="1"/>
              <a:t>int</a:t>
            </a:r>
            <a:r>
              <a:rPr lang="ko-KR" altLang="en-US" dirty="0"/>
              <a:t>를 </a:t>
            </a:r>
            <a:r>
              <a:rPr lang="en-US" altLang="ko-KR" dirty="0" err="1"/>
              <a:t>myint</a:t>
            </a:r>
            <a:r>
              <a:rPr lang="ko-KR" altLang="en-US" dirty="0"/>
              <a:t>로 재정의</a:t>
            </a:r>
            <a:endParaRPr lang="en-US" altLang="ko-KR" dirty="0"/>
          </a:p>
          <a:p>
            <a:pPr lvl="1"/>
            <a:r>
              <a:rPr lang="ko-KR" altLang="en-US" dirty="0"/>
              <a:t>모든 </a:t>
            </a:r>
            <a:r>
              <a:rPr lang="en-US" altLang="ko-KR" dirty="0" err="1"/>
              <a:t>int</a:t>
            </a:r>
            <a:r>
              <a:rPr lang="en-US" altLang="ko-KR" dirty="0"/>
              <a:t> </a:t>
            </a:r>
            <a:r>
              <a:rPr lang="ko-KR" altLang="en-US" dirty="0"/>
              <a:t>형을 </a:t>
            </a:r>
            <a:r>
              <a:rPr lang="en-US" altLang="ko-KR" dirty="0" err="1"/>
              <a:t>myint</a:t>
            </a:r>
            <a:r>
              <a:rPr lang="ko-KR" altLang="en-US" dirty="0"/>
              <a:t>형으로 선언하여 이용</a:t>
            </a:r>
            <a:endParaRPr lang="en-US" altLang="ko-KR" dirty="0"/>
          </a:p>
          <a:p>
            <a:pPr lvl="1"/>
            <a:r>
              <a:rPr lang="ko-KR" altLang="en-US" dirty="0"/>
              <a:t>만일 이 소스를 터보 </a:t>
            </a:r>
            <a:r>
              <a:rPr lang="en-US" altLang="ko-KR" dirty="0"/>
              <a:t>C++</a:t>
            </a:r>
            <a:r>
              <a:rPr lang="ko-KR" altLang="en-US" dirty="0"/>
              <a:t>에서 컴파일 한다면</a:t>
            </a:r>
            <a:endParaRPr lang="en-US" altLang="ko-KR" dirty="0"/>
          </a:p>
          <a:p>
            <a:pPr lvl="2"/>
            <a:r>
              <a:rPr lang="en-US" altLang="ko-KR" dirty="0" err="1"/>
              <a:t>typedef</a:t>
            </a:r>
            <a:r>
              <a:rPr lang="en-US" altLang="ko-KR" dirty="0"/>
              <a:t> </a:t>
            </a:r>
            <a:r>
              <a:rPr lang="ko-KR" altLang="en-US" dirty="0"/>
              <a:t>문장에서 </a:t>
            </a:r>
            <a:r>
              <a:rPr lang="en-US" altLang="ko-KR" dirty="0" err="1"/>
              <a:t>int</a:t>
            </a:r>
            <a:r>
              <a:rPr lang="ko-KR" altLang="en-US" dirty="0"/>
              <a:t>를 </a:t>
            </a:r>
            <a:r>
              <a:rPr lang="en-US" altLang="ko-KR" dirty="0"/>
              <a:t>long</a:t>
            </a:r>
            <a:r>
              <a:rPr lang="ko-KR" altLang="en-US" dirty="0"/>
              <a:t>으로 수정</a:t>
            </a:r>
            <a:endParaRPr lang="en-US" altLang="ko-KR" dirty="0"/>
          </a:p>
          <a:p>
            <a:pPr lvl="2"/>
            <a:r>
              <a:rPr lang="ko-KR" altLang="en-US" dirty="0"/>
              <a:t>아무 문제 없이 다른 소스는 수정 없이 그대로 이용 </a:t>
            </a:r>
            <a:r>
              <a:rPr lang="ko-KR" altLang="en-US" dirty="0" smtClean="0"/>
              <a:t>가능</a:t>
            </a:r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r>
              <a:rPr lang="ko-KR" altLang="en-US" dirty="0" err="1" smtClean="0"/>
              <a:t>자료형</a:t>
            </a:r>
            <a:r>
              <a:rPr lang="ko-KR" altLang="en-US" dirty="0" smtClean="0"/>
              <a:t> </a:t>
            </a:r>
            <a:r>
              <a:rPr lang="en-US" altLang="ko-KR" dirty="0" err="1"/>
              <a:t>int</a:t>
            </a:r>
            <a:r>
              <a:rPr lang="ko-KR" altLang="en-US" dirty="0"/>
              <a:t>를 여러 개의 새로운 </a:t>
            </a:r>
            <a:r>
              <a:rPr lang="ko-KR" altLang="en-US" dirty="0" err="1"/>
              <a:t>자료형</a:t>
            </a:r>
            <a:r>
              <a:rPr lang="ko-KR" altLang="en-US" dirty="0"/>
              <a:t> 이름 </a:t>
            </a:r>
            <a:r>
              <a:rPr lang="en-US" altLang="ko-KR" dirty="0"/>
              <a:t>integer</a:t>
            </a:r>
            <a:r>
              <a:rPr lang="ko-KR" altLang="en-US" dirty="0"/>
              <a:t>와 </a:t>
            </a:r>
            <a:r>
              <a:rPr lang="en-US" altLang="ko-KR" dirty="0"/>
              <a:t>word</a:t>
            </a:r>
            <a:r>
              <a:rPr lang="ko-KR" altLang="en-US" dirty="0"/>
              <a:t>로 </a:t>
            </a:r>
            <a:r>
              <a:rPr lang="ko-KR" altLang="en-US" dirty="0" smtClean="0"/>
              <a:t>재정의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자료형</a:t>
            </a:r>
            <a:r>
              <a:rPr lang="ko-KR" altLang="en-US" dirty="0"/>
              <a:t> </a:t>
            </a:r>
            <a:r>
              <a:rPr lang="ko-KR" altLang="en-US" dirty="0" smtClean="0"/>
              <a:t>재정의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0027" y="3143984"/>
            <a:ext cx="6381750" cy="145732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5087" y="5481416"/>
            <a:ext cx="3400425" cy="1171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807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26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58976" y="1161696"/>
            <a:ext cx="3522449" cy="5326652"/>
          </a:xfrm>
        </p:spPr>
        <p:txBody>
          <a:bodyPr/>
          <a:lstStyle/>
          <a:p>
            <a:r>
              <a:rPr lang="ko-KR" altLang="en-US" dirty="0"/>
              <a:t>문장 </a:t>
            </a:r>
            <a:r>
              <a:rPr lang="en-US" altLang="ko-KR" dirty="0" err="1" smtClean="0"/>
              <a:t>typedef</a:t>
            </a:r>
            <a:r>
              <a:rPr lang="ko-KR" altLang="en-US" dirty="0" smtClean="0"/>
              <a:t>에 의한 </a:t>
            </a:r>
            <a:r>
              <a:rPr lang="ko-KR" altLang="en-US" dirty="0" err="1" smtClean="0"/>
              <a:t>자료형</a:t>
            </a:r>
            <a:r>
              <a:rPr lang="ko-KR" altLang="en-US" dirty="0" smtClean="0"/>
              <a:t> 사용 </a:t>
            </a:r>
            <a:r>
              <a:rPr lang="ko-KR" altLang="en-US" dirty="0"/>
              <a:t>범위를 </a:t>
            </a:r>
            <a:r>
              <a:rPr lang="ko-KR" altLang="en-US" dirty="0" smtClean="0"/>
              <a:t>제한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함수 </a:t>
            </a:r>
            <a:r>
              <a:rPr lang="ko-KR" altLang="en-US" dirty="0"/>
              <a:t>내부에서 </a:t>
            </a:r>
            <a:r>
              <a:rPr lang="ko-KR" altLang="en-US" dirty="0" smtClean="0"/>
              <a:t>재정의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선언된 </a:t>
            </a:r>
            <a:r>
              <a:rPr lang="ko-KR" altLang="en-US" dirty="0"/>
              <a:t>이후의 그 함수에서만 이용이 </a:t>
            </a:r>
            <a:r>
              <a:rPr lang="ko-KR" altLang="en-US" dirty="0" smtClean="0"/>
              <a:t>가능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함수 </a:t>
            </a:r>
            <a:r>
              <a:rPr lang="ko-KR" altLang="en-US" dirty="0"/>
              <a:t>외부에서 </a:t>
            </a:r>
            <a:r>
              <a:rPr lang="ko-KR" altLang="en-US" dirty="0" smtClean="0"/>
              <a:t>재정의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재정의된 </a:t>
            </a:r>
            <a:r>
              <a:rPr lang="ko-KR" altLang="en-US" dirty="0"/>
              <a:t>이후 그 파일에서 이용이 </a:t>
            </a:r>
            <a:r>
              <a:rPr lang="ko-KR" altLang="en-US" dirty="0" smtClean="0"/>
              <a:t>가능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자료형</a:t>
            </a:r>
            <a:r>
              <a:rPr lang="ko-KR" altLang="en-US" dirty="0"/>
              <a:t> 재정의 키워드 </a:t>
            </a:r>
            <a:r>
              <a:rPr lang="en-US" altLang="ko-KR" dirty="0" err="1"/>
              <a:t>typedef</a:t>
            </a:r>
            <a:r>
              <a:rPr lang="en-US" altLang="ko-KR" dirty="0"/>
              <a:t> </a:t>
            </a:r>
            <a:r>
              <a:rPr lang="ko-KR" altLang="en-US" dirty="0"/>
              <a:t>이용</a:t>
            </a:r>
          </a:p>
        </p:txBody>
      </p:sp>
      <p:grpSp>
        <p:nvGrpSpPr>
          <p:cNvPr id="7" name="그룹 6"/>
          <p:cNvGrpSpPr/>
          <p:nvPr/>
        </p:nvGrpSpPr>
        <p:grpSpPr>
          <a:xfrm>
            <a:off x="3895541" y="1353909"/>
            <a:ext cx="4786312" cy="4942225"/>
            <a:chOff x="1443037" y="1590675"/>
            <a:chExt cx="6257925" cy="5681662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43037" y="1590675"/>
              <a:ext cx="6257925" cy="3676650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57325" y="5262562"/>
              <a:ext cx="6210300" cy="20097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89613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27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58976" y="1161695"/>
            <a:ext cx="8603852" cy="5611387"/>
          </a:xfrm>
        </p:spPr>
        <p:txBody>
          <a:bodyPr>
            <a:normAutofit/>
          </a:bodyPr>
          <a:lstStyle/>
          <a:p>
            <a:r>
              <a:rPr lang="ko-KR" altLang="en-US" dirty="0"/>
              <a:t>구조체 </a:t>
            </a:r>
            <a:r>
              <a:rPr lang="ko-KR" altLang="en-US" dirty="0" err="1"/>
              <a:t>자료형은</a:t>
            </a:r>
            <a:r>
              <a:rPr lang="ko-KR" altLang="en-US" dirty="0"/>
              <a:t> </a:t>
            </a:r>
            <a:r>
              <a:rPr lang="en-US" altLang="ko-KR" dirty="0" err="1"/>
              <a:t>struct</a:t>
            </a:r>
            <a:r>
              <a:rPr lang="en-US" altLang="ko-KR" dirty="0"/>
              <a:t> date </a:t>
            </a:r>
            <a:r>
              <a:rPr lang="ko-KR" altLang="en-US" dirty="0"/>
              <a:t>처럼 항상 키워드 </a:t>
            </a:r>
            <a:r>
              <a:rPr lang="en-US" altLang="ko-KR" dirty="0" err="1"/>
              <a:t>struct</a:t>
            </a:r>
            <a:r>
              <a:rPr lang="ko-KR" altLang="en-US" dirty="0"/>
              <a:t>를 써야 하나</a:t>
            </a:r>
            <a:r>
              <a:rPr lang="en-US" altLang="ko-KR" dirty="0"/>
              <a:t>?</a:t>
            </a:r>
          </a:p>
          <a:p>
            <a:pPr lvl="1"/>
            <a:r>
              <a:rPr lang="en-US" altLang="ko-KR" dirty="0" err="1"/>
              <a:t>typedef</a:t>
            </a:r>
            <a:r>
              <a:rPr lang="en-US" altLang="ko-KR" dirty="0"/>
              <a:t> </a:t>
            </a:r>
            <a:r>
              <a:rPr lang="ko-KR" altLang="en-US" dirty="0"/>
              <a:t>사용하여 구조체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err="1"/>
              <a:t>struct</a:t>
            </a:r>
            <a:r>
              <a:rPr lang="en-US" altLang="ko-KR" dirty="0"/>
              <a:t> date</a:t>
            </a:r>
            <a:r>
              <a:rPr lang="ko-KR" altLang="en-US" dirty="0"/>
              <a:t>를 </a:t>
            </a:r>
            <a:r>
              <a:rPr lang="en-US" altLang="ko-KR" dirty="0"/>
              <a:t>date</a:t>
            </a:r>
            <a:r>
              <a:rPr lang="ko-KR" altLang="en-US" dirty="0"/>
              <a:t>로 재정의</a:t>
            </a:r>
            <a:endParaRPr lang="en-US" altLang="ko-KR" dirty="0"/>
          </a:p>
          <a:p>
            <a:pPr lvl="2"/>
            <a:r>
              <a:rPr lang="ko-KR" altLang="en-US" dirty="0"/>
              <a:t>물론 </a:t>
            </a:r>
            <a:r>
              <a:rPr lang="en-US" altLang="ko-KR" dirty="0"/>
              <a:t>date</a:t>
            </a:r>
            <a:r>
              <a:rPr lang="ko-KR" altLang="en-US" dirty="0"/>
              <a:t>가 아닌 </a:t>
            </a:r>
            <a:r>
              <a:rPr lang="en-US" altLang="ko-KR" dirty="0" err="1"/>
              <a:t>datetype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등 다른 이름으로도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재정의가 가능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구조체 정의 자체를 </a:t>
            </a:r>
            <a:r>
              <a:rPr lang="en-US" altLang="ko-KR" dirty="0" err="1"/>
              <a:t>typedef</a:t>
            </a:r>
            <a:r>
              <a:rPr lang="ko-KR" altLang="en-US" dirty="0"/>
              <a:t>와 함께 처리하는 방법</a:t>
            </a:r>
            <a:r>
              <a:rPr lang="en-US" altLang="ko-KR" dirty="0"/>
              <a:t> </a:t>
            </a:r>
          </a:p>
          <a:p>
            <a:pPr lvl="1"/>
            <a:r>
              <a:rPr lang="en-US" altLang="ko-KR" dirty="0" err="1"/>
              <a:t>typedef</a:t>
            </a:r>
            <a:r>
              <a:rPr lang="en-US" altLang="ko-KR" dirty="0"/>
              <a:t> </a:t>
            </a:r>
            <a:r>
              <a:rPr lang="ko-KR" altLang="en-US" dirty="0"/>
              <a:t>구문에서 </a:t>
            </a:r>
            <a:r>
              <a:rPr lang="ko-KR" altLang="en-US" dirty="0" smtClean="0"/>
              <a:t>새로운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err="1" smtClean="0"/>
              <a:t>자료형으로</a:t>
            </a:r>
            <a:r>
              <a:rPr lang="ko-KR" altLang="en-US" dirty="0" smtClean="0"/>
              <a:t> </a:t>
            </a:r>
            <a:r>
              <a:rPr lang="en-US" altLang="ko-KR" dirty="0" smtClean="0"/>
              <a:t>software </a:t>
            </a:r>
            <a:r>
              <a:rPr lang="ko-KR" altLang="en-US" dirty="0" smtClean="0"/>
              <a:t>형 </a:t>
            </a:r>
            <a:r>
              <a:rPr lang="ko-KR" altLang="en-US" dirty="0"/>
              <a:t>정의</a:t>
            </a:r>
            <a:endParaRPr lang="en-US" altLang="ko-KR" dirty="0"/>
          </a:p>
          <a:p>
            <a:pPr lvl="2"/>
            <a:r>
              <a:rPr lang="ko-KR" altLang="en-US" dirty="0"/>
              <a:t>이 구문 이후에는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software</a:t>
            </a:r>
            <a:r>
              <a:rPr lang="ko-KR" altLang="en-US" dirty="0" smtClean="0"/>
              <a:t>를 구조체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err="1" smtClean="0"/>
              <a:t>자료형으로</a:t>
            </a:r>
            <a:r>
              <a:rPr lang="ko-KR" altLang="en-US" dirty="0" smtClean="0"/>
              <a:t> 변수 선언에 </a:t>
            </a:r>
            <a:r>
              <a:rPr lang="ko-KR" altLang="en-US" dirty="0"/>
              <a:t>사용</a:t>
            </a:r>
            <a:endParaRPr lang="en-US" altLang="ko-KR" dirty="0"/>
          </a:p>
          <a:p>
            <a:pPr lvl="1"/>
            <a:r>
              <a:rPr lang="ko-KR" altLang="en-US" dirty="0"/>
              <a:t>구조체 </a:t>
            </a:r>
            <a:r>
              <a:rPr lang="ko-KR" altLang="en-US" dirty="0" err="1"/>
              <a:t>태그이름은</a:t>
            </a:r>
            <a:r>
              <a:rPr lang="ko-KR" altLang="en-US" dirty="0"/>
              <a:t> 생략 가능</a:t>
            </a:r>
            <a:r>
              <a:rPr lang="en-US" altLang="ko-KR" dirty="0"/>
              <a:t> </a:t>
            </a:r>
          </a:p>
          <a:p>
            <a:pPr lvl="1"/>
            <a:r>
              <a:rPr lang="ko-KR" altLang="en-US" dirty="0"/>
              <a:t>구조체 </a:t>
            </a:r>
            <a:r>
              <a:rPr lang="en-US" altLang="ko-KR" dirty="0"/>
              <a:t>software </a:t>
            </a:r>
            <a:r>
              <a:rPr lang="ko-KR" altLang="en-US" dirty="0" smtClean="0"/>
              <a:t>형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멤버로 구조체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date</a:t>
            </a:r>
            <a:r>
              <a:rPr lang="ko-KR" altLang="en-US" dirty="0"/>
              <a:t>형 변수 </a:t>
            </a:r>
            <a:r>
              <a:rPr lang="en-US" altLang="ko-KR" dirty="0"/>
              <a:t>release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struct</a:t>
            </a:r>
            <a:r>
              <a:rPr lang="ko-KR" altLang="en-US" dirty="0"/>
              <a:t>를 생략한 새로운 </a:t>
            </a:r>
            <a:r>
              <a:rPr lang="ko-KR" altLang="en-US" dirty="0" err="1"/>
              <a:t>자료형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5275" y="1644098"/>
            <a:ext cx="4419600" cy="212407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800" y="4485759"/>
            <a:ext cx="3943350" cy="189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579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28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문장 </a:t>
            </a:r>
            <a:r>
              <a:rPr lang="en-US" altLang="ko-KR" dirty="0" err="1"/>
              <a:t>typedef</a:t>
            </a:r>
            <a:r>
              <a:rPr lang="ko-KR" altLang="en-US" dirty="0"/>
              <a:t>를 이용하여 구조체 </a:t>
            </a:r>
            <a:r>
              <a:rPr lang="ko-KR" altLang="en-US" dirty="0" err="1"/>
              <a:t>자료형을</a:t>
            </a:r>
            <a:r>
              <a:rPr lang="ko-KR" altLang="en-US" dirty="0"/>
              <a:t> 다른 이름으로 재정의해 사용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976" y="1253635"/>
            <a:ext cx="4292764" cy="483343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8997" y="2861226"/>
            <a:ext cx="4286250" cy="1511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07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29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58976" y="1161696"/>
            <a:ext cx="3031623" cy="5326652"/>
          </a:xfrm>
        </p:spPr>
        <p:txBody>
          <a:bodyPr/>
          <a:lstStyle/>
          <a:p>
            <a:r>
              <a:rPr lang="ko-KR" altLang="en-US" dirty="0"/>
              <a:t>구조체 </a:t>
            </a:r>
            <a:r>
              <a:rPr lang="en-US" altLang="ko-KR" dirty="0" err="1"/>
              <a:t>struct</a:t>
            </a:r>
            <a:r>
              <a:rPr lang="en-US" altLang="ko-KR" dirty="0"/>
              <a:t> </a:t>
            </a:r>
            <a:r>
              <a:rPr lang="en-US" altLang="ko-KR" dirty="0" smtClean="0"/>
              <a:t>movie</a:t>
            </a:r>
          </a:p>
          <a:p>
            <a:pPr lvl="1"/>
            <a:r>
              <a:rPr lang="ko-KR" altLang="en-US" dirty="0" smtClean="0"/>
              <a:t>멤버로 </a:t>
            </a:r>
            <a:r>
              <a:rPr lang="en-US" altLang="ko-KR" dirty="0"/>
              <a:t>char </a:t>
            </a:r>
            <a:r>
              <a:rPr lang="en-US" altLang="ko-KR" dirty="0" smtClean="0"/>
              <a:t>*</a:t>
            </a:r>
          </a:p>
          <a:p>
            <a:pPr lvl="2"/>
            <a:r>
              <a:rPr lang="en-US" altLang="ko-KR" dirty="0"/>
              <a:t>title</a:t>
            </a:r>
            <a:r>
              <a:rPr lang="ko-KR" altLang="en-US" dirty="0"/>
              <a:t>은 영화 </a:t>
            </a:r>
            <a:r>
              <a:rPr lang="ko-KR" altLang="en-US" dirty="0" smtClean="0"/>
              <a:t>제목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long </a:t>
            </a:r>
            <a:r>
              <a:rPr lang="en-US" altLang="ko-KR" dirty="0" err="1" smtClean="0"/>
              <a:t>long</a:t>
            </a:r>
            <a:endParaRPr lang="en-US" altLang="ko-KR" dirty="0" smtClean="0"/>
          </a:p>
          <a:p>
            <a:pPr lvl="2"/>
            <a:r>
              <a:rPr lang="en-US" altLang="ko-KR" dirty="0"/>
              <a:t>profit</a:t>
            </a:r>
            <a:r>
              <a:rPr lang="ko-KR" altLang="en-US" dirty="0"/>
              <a:t>은 </a:t>
            </a:r>
            <a:r>
              <a:rPr lang="ko-KR" altLang="en-US" dirty="0" err="1"/>
              <a:t>총수익</a:t>
            </a:r>
            <a:r>
              <a:rPr lang="ko-KR" altLang="en-US" dirty="0"/>
              <a:t> </a:t>
            </a:r>
            <a:endParaRPr lang="en-US" altLang="ko-KR" dirty="0" smtClean="0"/>
          </a:p>
          <a:p>
            <a:r>
              <a:rPr lang="ko-KR" altLang="en-US" dirty="0" smtClean="0"/>
              <a:t>구조체 </a:t>
            </a:r>
            <a:r>
              <a:rPr lang="en-US" altLang="ko-KR" dirty="0" err="1"/>
              <a:t>struct</a:t>
            </a:r>
            <a:r>
              <a:rPr lang="en-US" altLang="ko-KR" dirty="0"/>
              <a:t> movie</a:t>
            </a:r>
            <a:r>
              <a:rPr lang="ko-KR" altLang="en-US" dirty="0"/>
              <a:t>의 </a:t>
            </a:r>
            <a:r>
              <a:rPr lang="ko-KR" altLang="en-US" dirty="0" err="1"/>
              <a:t>자료형을</a:t>
            </a:r>
            <a:r>
              <a:rPr lang="ko-KR" altLang="en-US" dirty="0"/>
              <a:t> 다시 </a:t>
            </a:r>
            <a:r>
              <a:rPr lang="en-US" altLang="ko-KR" dirty="0"/>
              <a:t>movie</a:t>
            </a:r>
            <a:r>
              <a:rPr lang="ko-KR" altLang="en-US" dirty="0"/>
              <a:t>로 </a:t>
            </a:r>
            <a:r>
              <a:rPr lang="ko-KR" altLang="en-US" dirty="0" smtClean="0"/>
              <a:t>정의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변수 </a:t>
            </a:r>
            <a:r>
              <a:rPr lang="en-US" altLang="ko-KR" dirty="0"/>
              <a:t>parasite</a:t>
            </a:r>
            <a:r>
              <a:rPr lang="ko-KR" altLang="en-US" dirty="0"/>
              <a:t>에 </a:t>
            </a:r>
            <a:r>
              <a:rPr lang="en-US" altLang="ko-KR" dirty="0"/>
              <a:t>&lt;</a:t>
            </a:r>
            <a:r>
              <a:rPr lang="ko-KR" altLang="en-US" dirty="0"/>
              <a:t>기생충</a:t>
            </a:r>
            <a:r>
              <a:rPr lang="en-US" altLang="ko-KR" dirty="0"/>
              <a:t>&gt; </a:t>
            </a:r>
            <a:r>
              <a:rPr lang="ko-KR" altLang="en-US" dirty="0"/>
              <a:t>영화 정보를 저장한 </a:t>
            </a:r>
            <a:r>
              <a:rPr lang="ko-KR" altLang="en-US" dirty="0" smtClean="0"/>
              <a:t>후</a:t>
            </a:r>
            <a:r>
              <a:rPr lang="en-US" altLang="ko-KR" dirty="0" smtClean="0"/>
              <a:t>, </a:t>
            </a:r>
            <a:r>
              <a:rPr lang="ko-KR" altLang="en-US" dirty="0" smtClean="0"/>
              <a:t>다시 출력</a:t>
            </a:r>
            <a:endParaRPr lang="en-US" altLang="ko-KR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LAB </a:t>
            </a:r>
            <a:r>
              <a:rPr lang="ko-KR" altLang="en-US" dirty="0"/>
              <a:t>영화 정보를 표현하는 구조체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3924" y="1577122"/>
            <a:ext cx="5667375" cy="3895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128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8016D7B-2412-4F29-8077-A352A1C088F9}"/>
              </a:ext>
            </a:extLst>
          </p:cNvPr>
          <p:cNvSpPr/>
          <p:nvPr/>
        </p:nvSpPr>
        <p:spPr>
          <a:xfrm>
            <a:off x="0" y="0"/>
            <a:ext cx="9144000" cy="931817"/>
          </a:xfrm>
          <a:prstGeom prst="rect">
            <a:avLst/>
          </a:prstGeom>
          <a:solidFill>
            <a:srgbClr val="00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8D23B1-CEA1-4BF9-9964-3D71317A19A3}"/>
              </a:ext>
            </a:extLst>
          </p:cNvPr>
          <p:cNvSpPr txBox="1"/>
          <p:nvPr/>
        </p:nvSpPr>
        <p:spPr>
          <a:xfrm>
            <a:off x="400595" y="230777"/>
            <a:ext cx="1484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</a:rPr>
              <a:t>단원 목표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29B2ADD-9AB3-4431-9C3A-A20CE3A1DC38}"/>
              </a:ext>
            </a:extLst>
          </p:cNvPr>
          <p:cNvSpPr/>
          <p:nvPr/>
        </p:nvSpPr>
        <p:spPr>
          <a:xfrm>
            <a:off x="130628" y="1306286"/>
            <a:ext cx="8847909" cy="5320937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1588" y="771524"/>
            <a:ext cx="5267097" cy="5808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000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30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구조체 포인터는 구조체의 </a:t>
            </a:r>
            <a:r>
              <a:rPr lang="ko-KR" altLang="en-US" dirty="0" err="1"/>
              <a:t>주소값을</a:t>
            </a:r>
            <a:r>
              <a:rPr lang="ko-KR" altLang="en-US" dirty="0"/>
              <a:t> 저장하는 변수</a:t>
            </a:r>
          </a:p>
          <a:p>
            <a:pPr lvl="1"/>
            <a:r>
              <a:rPr lang="ko-KR" altLang="en-US" dirty="0"/>
              <a:t>대학 강좌를 처리하는 구조체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 err="1"/>
              <a:t>자료형</a:t>
            </a:r>
            <a:r>
              <a:rPr lang="ko-KR" altLang="en-US" dirty="0"/>
              <a:t> </a:t>
            </a:r>
            <a:r>
              <a:rPr lang="en-US" altLang="ko-KR" dirty="0"/>
              <a:t>lecture</a:t>
            </a:r>
            <a:r>
              <a:rPr lang="ko-KR" altLang="en-US" dirty="0"/>
              <a:t>를 선언한 구문</a:t>
            </a:r>
            <a:endParaRPr lang="en-US" altLang="ko-KR" dirty="0"/>
          </a:p>
          <a:p>
            <a:pPr lvl="1"/>
            <a:r>
              <a:rPr lang="ko-KR" altLang="en-US" dirty="0"/>
              <a:t>구조체 포인터 변수 </a:t>
            </a:r>
            <a:r>
              <a:rPr lang="en-US" altLang="ko-KR" dirty="0"/>
              <a:t>p</a:t>
            </a:r>
            <a:r>
              <a:rPr lang="ko-KR" altLang="en-US" dirty="0"/>
              <a:t>는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lecture *p</a:t>
            </a:r>
            <a:r>
              <a:rPr lang="ko-KR" altLang="en-US" dirty="0"/>
              <a:t>로 선언</a:t>
            </a:r>
            <a:endParaRPr lang="en-US" altLang="ko-KR" dirty="0"/>
          </a:p>
          <a:p>
            <a:r>
              <a:rPr lang="ko-KR" altLang="en-US" dirty="0"/>
              <a:t>변수 </a:t>
            </a:r>
            <a:r>
              <a:rPr lang="en-US" altLang="ko-KR" dirty="0" err="1"/>
              <a:t>os</a:t>
            </a:r>
            <a:r>
              <a:rPr lang="ko-KR" altLang="en-US" dirty="0"/>
              <a:t>를 선언한 후</a:t>
            </a:r>
            <a:endParaRPr lang="en-US" altLang="ko-KR" dirty="0"/>
          </a:p>
          <a:p>
            <a:pPr lvl="1"/>
            <a:r>
              <a:rPr lang="ko-KR" altLang="en-US" dirty="0"/>
              <a:t>문장 </a:t>
            </a:r>
            <a:r>
              <a:rPr lang="en-US" altLang="ko-KR" dirty="0"/>
              <a:t>lecture *p = &amp;</a:t>
            </a:r>
            <a:r>
              <a:rPr lang="en-US" altLang="ko-KR" dirty="0" err="1"/>
              <a:t>os</a:t>
            </a:r>
            <a:r>
              <a:rPr lang="en-US" altLang="ko-KR" dirty="0"/>
              <a:t> ;</a:t>
            </a:r>
          </a:p>
          <a:p>
            <a:pPr lvl="2"/>
            <a:r>
              <a:rPr lang="en-US" altLang="ko-KR" dirty="0"/>
              <a:t>lecture </a:t>
            </a:r>
            <a:r>
              <a:rPr lang="ko-KR" altLang="en-US" dirty="0"/>
              <a:t>포인터 변수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p</a:t>
            </a:r>
            <a:r>
              <a:rPr lang="ko-KR" altLang="en-US" dirty="0"/>
              <a:t>에 </a:t>
            </a:r>
            <a:r>
              <a:rPr lang="en-US" altLang="ko-KR" dirty="0"/>
              <a:t>&amp;</a:t>
            </a:r>
            <a:r>
              <a:rPr lang="en-US" altLang="ko-KR" dirty="0" err="1"/>
              <a:t>os</a:t>
            </a:r>
            <a:r>
              <a:rPr lang="ko-KR" altLang="en-US" dirty="0"/>
              <a:t>를 저장</a:t>
            </a:r>
            <a:endParaRPr lang="en-US" altLang="ko-KR" dirty="0"/>
          </a:p>
          <a:p>
            <a:pPr lvl="2"/>
            <a:r>
              <a:rPr lang="ko-KR" altLang="en-US" dirty="0"/>
              <a:t>이로써 포인터 </a:t>
            </a:r>
            <a:r>
              <a:rPr lang="en-US" altLang="ko-KR" dirty="0"/>
              <a:t>p</a:t>
            </a:r>
            <a:r>
              <a:rPr lang="ko-KR" altLang="en-US" dirty="0"/>
              <a:t>로 구조체 변수 </a:t>
            </a:r>
            <a:r>
              <a:rPr lang="en-US" altLang="ko-KR" dirty="0" err="1"/>
              <a:t>os</a:t>
            </a:r>
            <a:r>
              <a:rPr lang="en-US" altLang="ko-KR" dirty="0"/>
              <a:t> </a:t>
            </a:r>
            <a:r>
              <a:rPr lang="ko-KR" altLang="en-US" dirty="0"/>
              <a:t>멤버 참조가 가능</a:t>
            </a:r>
          </a:p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구조체 포인터 변수 선언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4825" y="1742934"/>
            <a:ext cx="2576512" cy="178607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7664" y="4191652"/>
            <a:ext cx="6269935" cy="2322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50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31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p-&gt;name</a:t>
            </a:r>
          </a:p>
          <a:p>
            <a:pPr lvl="1"/>
            <a:r>
              <a:rPr lang="ko-KR" altLang="en-US" dirty="0"/>
              <a:t>포인터 </a:t>
            </a:r>
            <a:r>
              <a:rPr lang="en-US" altLang="ko-KR" dirty="0"/>
              <a:t>p</a:t>
            </a:r>
            <a:r>
              <a:rPr lang="ko-KR" altLang="en-US" dirty="0"/>
              <a:t>가 가리키는 구조체 변수의 멤버 </a:t>
            </a:r>
            <a:r>
              <a:rPr lang="en-US" altLang="ko-KR" dirty="0"/>
              <a:t>name</a:t>
            </a:r>
            <a:r>
              <a:rPr lang="ko-KR" altLang="en-US" dirty="0"/>
              <a:t>을 접근하는 </a:t>
            </a:r>
            <a:r>
              <a:rPr lang="ko-KR" altLang="en-US" dirty="0" err="1"/>
              <a:t>연산식</a:t>
            </a:r>
            <a:endParaRPr lang="en-US" altLang="ko-KR" dirty="0"/>
          </a:p>
          <a:p>
            <a:pPr lvl="1"/>
            <a:r>
              <a:rPr lang="en-US" altLang="ko-KR" dirty="0"/>
              <a:t>p-&gt;type, p-&gt;credit, p-&gt;</a:t>
            </a:r>
            <a:r>
              <a:rPr lang="en-US" altLang="ko-KR" dirty="0" smtClean="0"/>
              <a:t>hours</a:t>
            </a:r>
          </a:p>
          <a:p>
            <a:pPr lvl="2"/>
            <a:r>
              <a:rPr lang="en-US" altLang="ko-KR" dirty="0" smtClean="0"/>
              <a:t> </a:t>
            </a:r>
            <a:r>
              <a:rPr lang="ko-KR" altLang="en-US" dirty="0"/>
              <a:t>각각 </a:t>
            </a:r>
            <a:r>
              <a:rPr lang="en-US" altLang="ko-KR" dirty="0" err="1"/>
              <a:t>os.type</a:t>
            </a:r>
            <a:r>
              <a:rPr lang="en-US" altLang="ko-KR" dirty="0"/>
              <a:t>, </a:t>
            </a:r>
            <a:r>
              <a:rPr lang="en-US" altLang="ko-KR" dirty="0" err="1"/>
              <a:t>os.credit</a:t>
            </a:r>
            <a:r>
              <a:rPr lang="en-US" altLang="ko-KR" dirty="0"/>
              <a:t>, </a:t>
            </a:r>
            <a:r>
              <a:rPr lang="en-US" altLang="ko-KR" dirty="0" err="1"/>
              <a:t>os.hours</a:t>
            </a:r>
            <a:r>
              <a:rPr lang="ko-KR" altLang="en-US" dirty="0"/>
              <a:t>를 참조</a:t>
            </a:r>
            <a:endParaRPr lang="en-US" altLang="ko-KR" dirty="0"/>
          </a:p>
          <a:p>
            <a:pPr lvl="2"/>
            <a:r>
              <a:rPr lang="en-US" altLang="ko-KR" dirty="0"/>
              <a:t>-&gt;</a:t>
            </a:r>
            <a:r>
              <a:rPr lang="ko-KR" altLang="en-US" dirty="0"/>
              <a:t>에서 </a:t>
            </a:r>
            <a:r>
              <a:rPr lang="en-US" altLang="ko-KR" dirty="0"/>
              <a:t>–</a:t>
            </a:r>
            <a:r>
              <a:rPr lang="ko-KR" altLang="en-US" dirty="0"/>
              <a:t>와 </a:t>
            </a:r>
            <a:r>
              <a:rPr lang="en-US" altLang="ko-KR" dirty="0"/>
              <a:t>&gt; </a:t>
            </a:r>
            <a:r>
              <a:rPr lang="ko-KR" altLang="en-US" dirty="0"/>
              <a:t>사이에 공백이 들어가서는 절대 안됨</a:t>
            </a:r>
            <a:endParaRPr lang="en-US" altLang="ko-KR" dirty="0"/>
          </a:p>
          <a:p>
            <a:pPr lvl="1"/>
            <a:r>
              <a:rPr lang="ko-KR" altLang="en-US" dirty="0" err="1"/>
              <a:t>연산식</a:t>
            </a:r>
            <a:r>
              <a:rPr lang="ko-KR" altLang="en-US" dirty="0"/>
              <a:t> </a:t>
            </a:r>
            <a:r>
              <a:rPr lang="en-US" altLang="ko-KR" dirty="0"/>
              <a:t>(*p).name</a:t>
            </a:r>
            <a:r>
              <a:rPr lang="ko-KR" altLang="en-US" dirty="0"/>
              <a:t>으로도 사용 가능</a:t>
            </a:r>
          </a:p>
          <a:p>
            <a:pPr lvl="2"/>
            <a:r>
              <a:rPr lang="en-US" altLang="ko-KR" dirty="0"/>
              <a:t>(*p).name</a:t>
            </a:r>
            <a:r>
              <a:rPr lang="ko-KR" altLang="en-US" dirty="0"/>
              <a:t>은 *</a:t>
            </a:r>
            <a:r>
              <a:rPr lang="en-US" altLang="ko-KR" dirty="0"/>
              <a:t>p.name</a:t>
            </a:r>
            <a:r>
              <a:rPr lang="ko-KR" altLang="en-US" dirty="0"/>
              <a:t>과는 다르다는 것에 주의</a:t>
            </a:r>
            <a:endParaRPr lang="en-US" altLang="ko-KR" dirty="0"/>
          </a:p>
          <a:p>
            <a:pPr lvl="3"/>
            <a:r>
              <a:rPr lang="ko-KR" altLang="en-US" dirty="0"/>
              <a:t>*</a:t>
            </a:r>
            <a:r>
              <a:rPr lang="en-US" altLang="ko-KR" dirty="0"/>
              <a:t>p.name</a:t>
            </a:r>
            <a:r>
              <a:rPr lang="ko-KR" altLang="en-US" dirty="0"/>
              <a:t>은 *</a:t>
            </a:r>
            <a:r>
              <a:rPr lang="en-US" altLang="ko-KR" dirty="0"/>
              <a:t>(p.name)</a:t>
            </a:r>
            <a:r>
              <a:rPr lang="ko-KR" altLang="en-US" dirty="0"/>
              <a:t>과 같은 </a:t>
            </a:r>
            <a:r>
              <a:rPr lang="ko-KR" altLang="en-US" dirty="0" err="1"/>
              <a:t>연산식</a:t>
            </a:r>
            <a:endParaRPr lang="en-US" altLang="ko-KR" dirty="0"/>
          </a:p>
          <a:p>
            <a:pPr lvl="3"/>
            <a:r>
              <a:rPr lang="en-US" altLang="ko-KR" dirty="0"/>
              <a:t>p</a:t>
            </a:r>
            <a:r>
              <a:rPr lang="ko-KR" altLang="en-US" dirty="0"/>
              <a:t>가 포인터이므로 </a:t>
            </a:r>
            <a:r>
              <a:rPr lang="en-US" altLang="ko-KR" dirty="0"/>
              <a:t>p.name </a:t>
            </a:r>
            <a:r>
              <a:rPr lang="ko-KR" altLang="en-US" dirty="0"/>
              <a:t>는 </a:t>
            </a:r>
            <a:r>
              <a:rPr lang="ko-KR" altLang="en-US" dirty="0" err="1"/>
              <a:t>문법오류가</a:t>
            </a:r>
            <a:r>
              <a:rPr lang="ko-KR" altLang="en-US" dirty="0"/>
              <a:t> </a:t>
            </a:r>
            <a:r>
              <a:rPr lang="ko-KR" altLang="en-US" dirty="0" smtClean="0"/>
              <a:t>발생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포인터 변수의 구조체 멤버 접근 연산자 </a:t>
            </a:r>
            <a:r>
              <a:rPr lang="en-US" altLang="ko-KR" dirty="0" smtClean="0"/>
              <a:t>-&gt;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5934" y="4048777"/>
            <a:ext cx="6269935" cy="2322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170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32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멤버 </a:t>
            </a:r>
            <a:r>
              <a:rPr lang="ko-KR" altLang="en-US" dirty="0" err="1"/>
              <a:t>접근연산자</a:t>
            </a:r>
            <a:r>
              <a:rPr lang="ko-KR" altLang="en-US" dirty="0"/>
              <a:t> </a:t>
            </a:r>
            <a:r>
              <a:rPr lang="en-US" altLang="ko-KR" dirty="0"/>
              <a:t>-&gt;, </a:t>
            </a:r>
            <a:r>
              <a:rPr lang="ko-KR" altLang="en-US" dirty="0"/>
              <a:t>구조체 멤버 </a:t>
            </a:r>
            <a:r>
              <a:rPr lang="ko-KR" altLang="en-US" dirty="0" err="1"/>
              <a:t>접근연산자</a:t>
            </a:r>
            <a:r>
              <a:rPr lang="ko-KR" altLang="en-US" dirty="0"/>
              <a:t> </a:t>
            </a:r>
            <a:r>
              <a:rPr lang="en-US" altLang="ko-KR" dirty="0"/>
              <a:t>.</a:t>
            </a:r>
            <a:r>
              <a:rPr lang="ko-KR" altLang="en-US" dirty="0"/>
              <a:t>의 연산자 우선순위</a:t>
            </a:r>
            <a:endParaRPr lang="en-US" altLang="ko-KR" dirty="0"/>
          </a:p>
          <a:p>
            <a:pPr lvl="2"/>
            <a:r>
              <a:rPr lang="ko-KR" altLang="en-US" dirty="0"/>
              <a:t>다른 어떠한 연산자 우선순위보다 가장 높음</a:t>
            </a:r>
            <a:r>
              <a:rPr lang="en-US" altLang="ko-KR" dirty="0"/>
              <a:t> </a:t>
            </a:r>
          </a:p>
          <a:p>
            <a:pPr lvl="2"/>
            <a:r>
              <a:rPr lang="ko-KR" altLang="en-US" dirty="0"/>
              <a:t>연산자 </a:t>
            </a:r>
            <a:r>
              <a:rPr lang="en-US" altLang="ko-KR" dirty="0"/>
              <a:t>-&gt;</a:t>
            </a:r>
            <a:r>
              <a:rPr lang="ko-KR" altLang="en-US" dirty="0"/>
              <a:t>와 </a:t>
            </a:r>
            <a:r>
              <a:rPr lang="en-US" altLang="ko-KR" dirty="0"/>
              <a:t>.</a:t>
            </a:r>
            <a:r>
              <a:rPr lang="ko-KR" altLang="en-US" dirty="0"/>
              <a:t>은 우선순위 </a:t>
            </a:r>
            <a:r>
              <a:rPr lang="en-US" altLang="ko-KR" dirty="0"/>
              <a:t>1</a:t>
            </a:r>
            <a:r>
              <a:rPr lang="ko-KR" altLang="en-US" dirty="0"/>
              <a:t>위</a:t>
            </a:r>
            <a:endParaRPr lang="en-US" altLang="ko-KR" dirty="0"/>
          </a:p>
          <a:p>
            <a:pPr lvl="3"/>
            <a:r>
              <a:rPr lang="ko-KR" altLang="en-US" dirty="0" err="1"/>
              <a:t>결합성은</a:t>
            </a:r>
            <a:r>
              <a:rPr lang="ko-KR" altLang="en-US" dirty="0"/>
              <a:t> 좌에서 우이며</a:t>
            </a:r>
            <a:endParaRPr lang="en-US" altLang="ko-KR" dirty="0"/>
          </a:p>
          <a:p>
            <a:pPr lvl="2"/>
            <a:r>
              <a:rPr lang="ko-KR" altLang="en-US" dirty="0"/>
              <a:t>연산자 *은 우선순위 </a:t>
            </a:r>
            <a:r>
              <a:rPr lang="en-US" altLang="ko-KR" dirty="0"/>
              <a:t>2</a:t>
            </a:r>
          </a:p>
          <a:p>
            <a:pPr lvl="3"/>
            <a:r>
              <a:rPr lang="ko-KR" altLang="en-US" dirty="0" err="1"/>
              <a:t>결합성은</a:t>
            </a:r>
            <a:r>
              <a:rPr lang="ko-KR" altLang="en-US" dirty="0"/>
              <a:t> 우에서 좌</a:t>
            </a:r>
          </a:p>
          <a:p>
            <a:pPr lvl="2"/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ko-KR" sz="2400" dirty="0"/>
              <a:t>구조체 변수와 구조체 포인터 변수를 이용한 멤버의 참조</a:t>
            </a:r>
            <a:endParaRPr lang="ko-KR" altLang="en-US" sz="24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862" y="3081624"/>
            <a:ext cx="7705725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535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33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구조체 포인터의 선언과 사용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489" y="1161696"/>
            <a:ext cx="4353110" cy="197267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0902" y="1683867"/>
            <a:ext cx="4336578" cy="4849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398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34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58977" y="1161696"/>
            <a:ext cx="3646274" cy="5326652"/>
          </a:xfrm>
        </p:spPr>
        <p:txBody>
          <a:bodyPr/>
          <a:lstStyle/>
          <a:p>
            <a:r>
              <a:rPr lang="ko-KR" altLang="en-US" dirty="0" smtClean="0"/>
              <a:t>포인터 </a:t>
            </a:r>
            <a:r>
              <a:rPr lang="ko-KR" altLang="en-US" dirty="0"/>
              <a:t>변수로 </a:t>
            </a:r>
            <a:r>
              <a:rPr lang="ko-KR" altLang="en-US" dirty="0" smtClean="0"/>
              <a:t>멤버 접근 </a:t>
            </a:r>
            <a:endParaRPr lang="ko-KR" altLang="en-US" dirty="0"/>
          </a:p>
          <a:p>
            <a:pPr lvl="1"/>
            <a:r>
              <a:rPr lang="ko-KR" altLang="en-US" dirty="0" err="1"/>
              <a:t>접근연산자</a:t>
            </a:r>
            <a:r>
              <a:rPr lang="ko-KR" altLang="en-US" dirty="0"/>
              <a:t> </a:t>
            </a:r>
            <a:r>
              <a:rPr lang="en-US" altLang="ko-KR" dirty="0"/>
              <a:t>-&gt;</a:t>
            </a:r>
            <a:r>
              <a:rPr lang="ko-KR" altLang="en-US" dirty="0"/>
              <a:t>를 이용</a:t>
            </a:r>
          </a:p>
          <a:p>
            <a:r>
              <a:rPr lang="ko-KR" altLang="en-US" dirty="0" err="1"/>
              <a:t>공용체</a:t>
            </a:r>
            <a:r>
              <a:rPr lang="ko-KR" altLang="en-US" dirty="0"/>
              <a:t> </a:t>
            </a:r>
            <a:r>
              <a:rPr lang="ko-KR" altLang="en-US" dirty="0" smtClean="0"/>
              <a:t>포인터 </a:t>
            </a:r>
            <a:r>
              <a:rPr lang="en-US" altLang="ko-KR" dirty="0"/>
              <a:t>p</a:t>
            </a:r>
            <a:r>
              <a:rPr lang="ko-KR" altLang="en-US" dirty="0"/>
              <a:t>를 선언</a:t>
            </a:r>
          </a:p>
          <a:p>
            <a:pPr lvl="1"/>
            <a:r>
              <a:rPr lang="en-US" altLang="ko-KR" dirty="0" smtClean="0"/>
              <a:t>p-&gt;</a:t>
            </a:r>
            <a:r>
              <a:rPr lang="en-US" altLang="ko-KR" dirty="0" err="1" smtClean="0"/>
              <a:t>ch</a:t>
            </a:r>
            <a:r>
              <a:rPr lang="en-US" altLang="ko-KR" dirty="0" smtClean="0"/>
              <a:t> = ‘a’;</a:t>
            </a:r>
          </a:p>
          <a:p>
            <a:pPr lvl="2"/>
            <a:r>
              <a:rPr lang="en-US" altLang="ko-KR" dirty="0" smtClean="0"/>
              <a:t>p</a:t>
            </a:r>
            <a:r>
              <a:rPr lang="ko-KR" altLang="en-US" dirty="0"/>
              <a:t>가 가리키는 </a:t>
            </a:r>
            <a:r>
              <a:rPr lang="ko-KR" altLang="en-US" dirty="0" err="1"/>
              <a:t>공용체</a:t>
            </a:r>
            <a:r>
              <a:rPr lang="ko-KR" altLang="en-US" dirty="0"/>
              <a:t> 멤버 </a:t>
            </a:r>
            <a:r>
              <a:rPr lang="en-US" altLang="ko-KR" dirty="0" err="1"/>
              <a:t>ch</a:t>
            </a:r>
            <a:r>
              <a:rPr lang="ko-KR" altLang="en-US" dirty="0"/>
              <a:t>에 ‘</a:t>
            </a:r>
            <a:r>
              <a:rPr lang="en-US" altLang="ko-KR" dirty="0"/>
              <a:t>a’</a:t>
            </a:r>
            <a:r>
              <a:rPr lang="ko-KR" altLang="en-US" dirty="0"/>
              <a:t>를 저장</a:t>
            </a:r>
          </a:p>
          <a:p>
            <a:pPr lvl="1"/>
            <a:r>
              <a:rPr lang="en-US" altLang="ko-KR" dirty="0" smtClean="0"/>
              <a:t>p-</a:t>
            </a:r>
            <a:r>
              <a:rPr lang="en-US" altLang="ko-KR" dirty="0"/>
              <a:t>&gt;</a:t>
            </a:r>
            <a:r>
              <a:rPr lang="en-US" altLang="ko-KR" dirty="0" err="1"/>
              <a:t>cnt</a:t>
            </a:r>
            <a:r>
              <a:rPr lang="en-US" altLang="ko-KR" dirty="0"/>
              <a:t>, p-&gt;real</a:t>
            </a:r>
          </a:p>
          <a:p>
            <a:pPr lvl="1"/>
            <a:r>
              <a:rPr lang="ko-KR" altLang="en-US" dirty="0"/>
              <a:t>각각 </a:t>
            </a:r>
            <a:r>
              <a:rPr lang="en-US" altLang="ko-KR" dirty="0" err="1"/>
              <a:t>value.cnt</a:t>
            </a:r>
            <a:r>
              <a:rPr lang="en-US" altLang="ko-KR" dirty="0"/>
              <a:t>, </a:t>
            </a:r>
            <a:r>
              <a:rPr lang="en-US" altLang="ko-KR" dirty="0" err="1"/>
              <a:t>value.real</a:t>
            </a:r>
            <a:r>
              <a:rPr lang="ko-KR" altLang="en-US" dirty="0"/>
              <a:t>을 </a:t>
            </a:r>
            <a:r>
              <a:rPr lang="ko-KR" altLang="en-US" dirty="0" smtClean="0"/>
              <a:t>참조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공용체</a:t>
            </a:r>
            <a:r>
              <a:rPr lang="ko-KR" altLang="en-US" dirty="0"/>
              <a:t> 정의와 변수 선언 및 사용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506" y="4005159"/>
            <a:ext cx="4110038" cy="198415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9542" y="1203532"/>
            <a:ext cx="4688241" cy="458579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6095" y="5568736"/>
            <a:ext cx="4760553" cy="964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299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35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구조체 </a:t>
            </a:r>
            <a:r>
              <a:rPr lang="en-US" altLang="ko-KR" dirty="0"/>
              <a:t>lecture</a:t>
            </a:r>
            <a:r>
              <a:rPr lang="ko-KR" altLang="en-US" dirty="0"/>
              <a:t>의 </a:t>
            </a:r>
            <a:r>
              <a:rPr lang="ko-KR" altLang="en-US" dirty="0" err="1"/>
              <a:t>배열크기</a:t>
            </a:r>
            <a:r>
              <a:rPr lang="ko-KR" altLang="en-US" dirty="0"/>
              <a:t> </a:t>
            </a:r>
            <a:r>
              <a:rPr lang="en-US" altLang="ko-KR" dirty="0"/>
              <a:t>3</a:t>
            </a:r>
            <a:r>
              <a:rPr lang="ko-KR" altLang="en-US" dirty="0"/>
              <a:t>인 </a:t>
            </a:r>
            <a:r>
              <a:rPr lang="en-US" altLang="ko-KR" dirty="0"/>
              <a:t>c</a:t>
            </a:r>
            <a:r>
              <a:rPr lang="ko-KR" altLang="en-US" dirty="0"/>
              <a:t>를 선언하고 초기값을 저장하는 구문</a:t>
            </a:r>
            <a:endParaRPr lang="en-US" altLang="ko-KR" dirty="0"/>
          </a:p>
          <a:p>
            <a:pPr lvl="1"/>
            <a:r>
              <a:rPr lang="ko-KR" altLang="en-US" dirty="0"/>
              <a:t>구조체 배열의 초기값 지정 구문에서는 중괄호가 중첩되게 표시</a:t>
            </a:r>
            <a:endParaRPr lang="en-US" altLang="ko-KR" dirty="0"/>
          </a:p>
          <a:p>
            <a:pPr lvl="2"/>
            <a:r>
              <a:rPr lang="ko-KR" altLang="en-US" dirty="0"/>
              <a:t>외부 </a:t>
            </a:r>
            <a:r>
              <a:rPr lang="ko-KR" altLang="en-US" dirty="0" smtClean="0"/>
              <a:t>중괄호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배열 </a:t>
            </a:r>
            <a:r>
              <a:rPr lang="ko-KR" altLang="en-US" dirty="0"/>
              <a:t>초기화의 </a:t>
            </a:r>
            <a:r>
              <a:rPr lang="ko-KR" altLang="en-US" dirty="0" smtClean="0"/>
              <a:t>중괄호</a:t>
            </a:r>
            <a:endParaRPr lang="en-US" altLang="ko-KR" dirty="0"/>
          </a:p>
          <a:p>
            <a:pPr lvl="2"/>
            <a:r>
              <a:rPr lang="ko-KR" altLang="en-US" dirty="0"/>
              <a:t>내부 </a:t>
            </a:r>
            <a:r>
              <a:rPr lang="ko-KR" altLang="en-US" dirty="0" smtClean="0"/>
              <a:t>중괄호</a:t>
            </a:r>
            <a:endParaRPr lang="en-US" altLang="ko-KR" dirty="0" smtClean="0"/>
          </a:p>
          <a:p>
            <a:pPr lvl="3"/>
            <a:r>
              <a:rPr lang="ko-KR" altLang="en-US" dirty="0" err="1" smtClean="0"/>
              <a:t>배열원소인</a:t>
            </a:r>
            <a:r>
              <a:rPr lang="ko-KR" altLang="en-US" dirty="0" smtClean="0"/>
              <a:t> </a:t>
            </a:r>
            <a:r>
              <a:rPr lang="ko-KR" altLang="en-US" dirty="0"/>
              <a:t>구조체 초기화를 위한 중괄호</a:t>
            </a:r>
          </a:p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구조체 배열 변수 </a:t>
            </a:r>
            <a:r>
              <a:rPr lang="ko-KR" altLang="en-US" dirty="0" smtClean="0"/>
              <a:t>선언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8159" y="2952282"/>
            <a:ext cx="5866592" cy="3715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569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36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58976" y="1161696"/>
            <a:ext cx="3789149" cy="5326652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구조체 배열을 선언한 후 내용 출력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750" y="2229091"/>
            <a:ext cx="6021601" cy="167351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1362" y="818858"/>
            <a:ext cx="4462278" cy="595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307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37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58976" y="1161696"/>
            <a:ext cx="3503399" cy="5326652"/>
          </a:xfrm>
        </p:spPr>
        <p:txBody>
          <a:bodyPr/>
          <a:lstStyle/>
          <a:p>
            <a:r>
              <a:rPr lang="ko-KR" altLang="ko-KR" dirty="0"/>
              <a:t>구조체 </a:t>
            </a:r>
            <a:r>
              <a:rPr lang="en-US" altLang="ko-KR" dirty="0" err="1"/>
              <a:t>struct</a:t>
            </a:r>
            <a:r>
              <a:rPr lang="en-US" altLang="ko-KR" dirty="0"/>
              <a:t> </a:t>
            </a:r>
            <a:r>
              <a:rPr lang="en-US" altLang="ko-KR" dirty="0" smtClean="0"/>
              <a:t>movie</a:t>
            </a:r>
          </a:p>
          <a:p>
            <a:pPr lvl="1"/>
            <a:r>
              <a:rPr lang="en-US" altLang="ko-KR" dirty="0"/>
              <a:t>char *</a:t>
            </a:r>
            <a:r>
              <a:rPr lang="en-US" altLang="ko-KR" dirty="0" smtClean="0"/>
              <a:t>title</a:t>
            </a:r>
          </a:p>
          <a:p>
            <a:pPr lvl="2"/>
            <a:r>
              <a:rPr lang="ko-KR" altLang="ko-KR" dirty="0" smtClean="0"/>
              <a:t>영화의 제목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char </a:t>
            </a:r>
            <a:r>
              <a:rPr lang="en-US" altLang="ko-KR" dirty="0"/>
              <a:t>director[20</a:t>
            </a:r>
            <a:r>
              <a:rPr lang="en-US" altLang="ko-KR" dirty="0" smtClean="0"/>
              <a:t>]</a:t>
            </a:r>
          </a:p>
          <a:p>
            <a:pPr lvl="2"/>
            <a:r>
              <a:rPr lang="ko-KR" altLang="ko-KR" dirty="0"/>
              <a:t>감독</a:t>
            </a:r>
            <a:endParaRPr lang="en-US" altLang="ko-KR" dirty="0"/>
          </a:p>
          <a:p>
            <a:pPr lvl="1"/>
            <a:r>
              <a:rPr lang="en-US" altLang="ko-KR" dirty="0" err="1" smtClean="0"/>
              <a:t>int</a:t>
            </a:r>
            <a:r>
              <a:rPr lang="en-US" altLang="ko-KR" dirty="0" smtClean="0"/>
              <a:t> </a:t>
            </a:r>
            <a:r>
              <a:rPr lang="en-US" altLang="ko-KR" dirty="0"/>
              <a:t>attendance</a:t>
            </a:r>
          </a:p>
          <a:p>
            <a:pPr lvl="2"/>
            <a:r>
              <a:rPr lang="ko-KR" altLang="ko-KR" dirty="0" smtClean="0"/>
              <a:t>관객수</a:t>
            </a:r>
            <a:endParaRPr lang="en-US" altLang="ko-KR" dirty="0" smtClean="0"/>
          </a:p>
          <a:p>
            <a:r>
              <a:rPr lang="ko-KR" altLang="ko-KR" dirty="0" smtClean="0"/>
              <a:t>구조체 </a:t>
            </a:r>
            <a:r>
              <a:rPr lang="en-US" altLang="ko-KR" dirty="0"/>
              <a:t>movie</a:t>
            </a:r>
            <a:r>
              <a:rPr lang="ko-KR" altLang="ko-KR" dirty="0"/>
              <a:t>의 배열을 </a:t>
            </a:r>
            <a:r>
              <a:rPr lang="ko-KR" altLang="ko-KR" dirty="0" smtClean="0"/>
              <a:t>선언</a:t>
            </a:r>
            <a:endParaRPr lang="en-US" altLang="ko-KR" dirty="0" smtClean="0"/>
          </a:p>
          <a:p>
            <a:pPr lvl="1"/>
            <a:r>
              <a:rPr lang="ko-KR" altLang="ko-KR" dirty="0" smtClean="0"/>
              <a:t>초기화로 </a:t>
            </a:r>
            <a:r>
              <a:rPr lang="ko-KR" altLang="ko-KR" dirty="0"/>
              <a:t>영화 세 편의 정보를 </a:t>
            </a:r>
            <a:r>
              <a:rPr lang="ko-KR" altLang="ko-KR" dirty="0" smtClean="0"/>
              <a:t>저장</a:t>
            </a:r>
            <a:endParaRPr lang="en-US" altLang="ko-KR" dirty="0" smtClean="0"/>
          </a:p>
          <a:p>
            <a:pPr lvl="2"/>
            <a:r>
              <a:rPr lang="ko-KR" altLang="ko-KR" dirty="0" smtClean="0"/>
              <a:t>세 </a:t>
            </a:r>
            <a:r>
              <a:rPr lang="ko-KR" altLang="ko-KR" dirty="0"/>
              <a:t>번째 영화의 감독을 </a:t>
            </a:r>
            <a:r>
              <a:rPr lang="en-US" altLang="ko-KR" dirty="0"/>
              <a:t>“</a:t>
            </a:r>
            <a:r>
              <a:rPr lang="ko-KR" altLang="ko-KR" dirty="0"/>
              <a:t>김용화</a:t>
            </a:r>
            <a:r>
              <a:rPr lang="en-US" altLang="ko-KR" dirty="0"/>
              <a:t>”</a:t>
            </a:r>
            <a:r>
              <a:rPr lang="ko-KR" altLang="ko-KR" dirty="0"/>
              <a:t>로 </a:t>
            </a:r>
            <a:r>
              <a:rPr lang="ko-KR" altLang="ko-KR" dirty="0" smtClean="0"/>
              <a:t>저장</a:t>
            </a:r>
            <a:endParaRPr lang="en-US" altLang="ko-KR" dirty="0" smtClean="0"/>
          </a:p>
          <a:p>
            <a:pPr lvl="2"/>
            <a:r>
              <a:rPr lang="ko-KR" altLang="ko-KR" dirty="0" smtClean="0"/>
              <a:t>모든 </a:t>
            </a:r>
            <a:r>
              <a:rPr lang="ko-KR" altLang="ko-KR" dirty="0"/>
              <a:t>영화의 정보를 다시 출력</a:t>
            </a:r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LAB </a:t>
            </a:r>
            <a:r>
              <a:rPr lang="ko-KR" altLang="en-US" dirty="0"/>
              <a:t>영화 정보를 표현하는 구조체의 </a:t>
            </a:r>
            <a:r>
              <a:rPr lang="ko-KR" altLang="en-US" dirty="0" smtClean="0"/>
              <a:t>배열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2382" y="3555233"/>
            <a:ext cx="4615122" cy="30861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1907" y="1047404"/>
            <a:ext cx="4625104" cy="2545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164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659411" y="2616859"/>
            <a:ext cx="379943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4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감사합니다</a:t>
            </a:r>
            <a:r>
              <a:rPr lang="en-US" altLang="ko-KR" sz="54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.</a:t>
            </a:r>
            <a:endParaRPr lang="en-US" altLang="ko-KR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36971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58976" y="1161696"/>
            <a:ext cx="8603852" cy="3199945"/>
          </a:xfrm>
        </p:spPr>
        <p:txBody>
          <a:bodyPr>
            <a:normAutofit fontScale="92500"/>
          </a:bodyPr>
          <a:lstStyle/>
          <a:p>
            <a:r>
              <a:rPr lang="ko-KR" altLang="en-US" dirty="0" err="1"/>
              <a:t>선물셋트</a:t>
            </a:r>
            <a:endParaRPr lang="en-US" altLang="ko-KR" dirty="0"/>
          </a:p>
          <a:p>
            <a:pPr lvl="1"/>
            <a:r>
              <a:rPr lang="ko-KR" altLang="en-US" dirty="0"/>
              <a:t>인기가 있거나 관련 있는 상품들을 묶어 하나의 구성제품으로 판매하는 것</a:t>
            </a:r>
            <a:endParaRPr lang="en-US" altLang="ko-KR" dirty="0"/>
          </a:p>
          <a:p>
            <a:r>
              <a:rPr lang="ko-KR" altLang="en-US" dirty="0"/>
              <a:t>구조체</a:t>
            </a:r>
          </a:p>
          <a:p>
            <a:pPr lvl="1"/>
            <a:r>
              <a:rPr lang="ko-KR" altLang="en-US" dirty="0"/>
              <a:t>정수</a:t>
            </a:r>
            <a:r>
              <a:rPr lang="en-US" altLang="ko-KR" dirty="0"/>
              <a:t>, </a:t>
            </a:r>
            <a:r>
              <a:rPr lang="ko-KR" altLang="en-US" dirty="0"/>
              <a:t>문자</a:t>
            </a:r>
            <a:r>
              <a:rPr lang="en-US" altLang="ko-KR" dirty="0"/>
              <a:t>, </a:t>
            </a:r>
            <a:r>
              <a:rPr lang="ko-KR" altLang="en-US" dirty="0"/>
              <a:t>실수나 포인터 그리고 이들의 배열 등을 묶어 하나의 </a:t>
            </a:r>
            <a:r>
              <a:rPr lang="ko-KR" altLang="en-US" dirty="0" err="1"/>
              <a:t>자료형으로</a:t>
            </a:r>
            <a:r>
              <a:rPr lang="ko-KR" altLang="en-US" dirty="0"/>
              <a:t> 이용하는 것</a:t>
            </a:r>
            <a:endParaRPr lang="en-US" altLang="ko-KR" dirty="0"/>
          </a:p>
          <a:p>
            <a:pPr lvl="1"/>
            <a:r>
              <a:rPr lang="ko-KR" altLang="en-US" dirty="0"/>
              <a:t>서로 관련 있는 정보들을 하나로 묶어 처리하는 경우가 흔히 발생</a:t>
            </a:r>
            <a:endParaRPr lang="en-US" altLang="ko-KR" dirty="0"/>
          </a:p>
          <a:p>
            <a:pPr lvl="2"/>
            <a:r>
              <a:rPr lang="ko-KR" altLang="en-US" dirty="0"/>
              <a:t>차에 대한 정보</a:t>
            </a:r>
            <a:r>
              <a:rPr lang="en-US" altLang="ko-KR" dirty="0"/>
              <a:t>, </a:t>
            </a:r>
            <a:r>
              <a:rPr lang="ko-KR" altLang="en-US" dirty="0"/>
              <a:t>계좌에 대한 정보</a:t>
            </a:r>
            <a:r>
              <a:rPr lang="en-US" altLang="ko-KR" dirty="0"/>
              <a:t>, </a:t>
            </a:r>
            <a:r>
              <a:rPr lang="ko-KR" altLang="en-US" dirty="0"/>
              <a:t>책에 대한 정보</a:t>
            </a:r>
            <a:r>
              <a:rPr lang="en-US" altLang="ko-KR" dirty="0"/>
              <a:t>, </a:t>
            </a:r>
            <a:r>
              <a:rPr lang="ko-KR" altLang="en-US" dirty="0"/>
              <a:t>학생</a:t>
            </a:r>
            <a:r>
              <a:rPr lang="en-US" altLang="ko-KR" dirty="0"/>
              <a:t>, </a:t>
            </a:r>
            <a:r>
              <a:rPr lang="ko-KR" altLang="en-US" dirty="0"/>
              <a:t>교수</a:t>
            </a:r>
            <a:r>
              <a:rPr lang="en-US" altLang="ko-KR" dirty="0"/>
              <a:t>, </a:t>
            </a:r>
            <a:r>
              <a:rPr lang="ko-KR" altLang="en-US" dirty="0"/>
              <a:t>강좌에 관한 정보</a:t>
            </a:r>
            <a:endParaRPr lang="en-US" altLang="ko-KR" dirty="0"/>
          </a:p>
          <a:p>
            <a:pPr lvl="1"/>
            <a:r>
              <a:rPr lang="en-US" altLang="ko-KR" dirty="0"/>
              <a:t>C </a:t>
            </a:r>
            <a:r>
              <a:rPr lang="ko-KR" altLang="en-US" dirty="0"/>
              <a:t>언어는 이러한 요구사항을 구조체</a:t>
            </a:r>
            <a:r>
              <a:rPr lang="en-US" altLang="ko-KR" dirty="0"/>
              <a:t>(</a:t>
            </a:r>
            <a:r>
              <a:rPr lang="en-US" altLang="ko-KR" dirty="0" err="1"/>
              <a:t>struct</a:t>
            </a:r>
            <a:r>
              <a:rPr lang="en-US" altLang="ko-KR" dirty="0"/>
              <a:t>)</a:t>
            </a:r>
            <a:r>
              <a:rPr lang="ko-KR" altLang="en-US" dirty="0"/>
              <a:t>로 지원</a:t>
            </a:r>
            <a:endParaRPr lang="en-US" altLang="ko-KR" dirty="0"/>
          </a:p>
          <a:p>
            <a:pPr lvl="2"/>
            <a:r>
              <a:rPr lang="ko-KR" altLang="en-US" dirty="0" smtClean="0"/>
              <a:t>연관된 </a:t>
            </a:r>
            <a:r>
              <a:rPr lang="ko-KR" altLang="en-US" dirty="0"/>
              <a:t>멤버로 구성되는 통합 </a:t>
            </a:r>
            <a:r>
              <a:rPr lang="ko-KR" altLang="en-US" dirty="0" err="1" smtClean="0"/>
              <a:t>자료형으로</a:t>
            </a:r>
            <a:r>
              <a:rPr lang="ko-KR" altLang="en-US" dirty="0" smtClean="0"/>
              <a:t> </a:t>
            </a:r>
            <a:r>
              <a:rPr lang="ko-KR" altLang="en-US" dirty="0"/>
              <a:t>대표적인 유도 </a:t>
            </a:r>
            <a:r>
              <a:rPr lang="ko-KR" altLang="en-US" dirty="0" err="1" smtClean="0"/>
              <a:t>자료형</a:t>
            </a:r>
            <a:endParaRPr lang="en-US" altLang="ko-KR" dirty="0" smtClean="0"/>
          </a:p>
          <a:p>
            <a:pPr lvl="1"/>
            <a:r>
              <a:rPr lang="ko-KR" altLang="en-US" dirty="0"/>
              <a:t>유도 </a:t>
            </a:r>
            <a:r>
              <a:rPr lang="ko-KR" altLang="en-US" dirty="0" err="1"/>
              <a:t>자료형</a:t>
            </a:r>
            <a:r>
              <a:rPr lang="en-US" altLang="ko-KR" dirty="0"/>
              <a:t>(derived data types)</a:t>
            </a:r>
            <a:endParaRPr lang="ko-KR" altLang="en-US" dirty="0"/>
          </a:p>
          <a:p>
            <a:pPr lvl="2"/>
            <a:r>
              <a:rPr lang="ko-KR" altLang="en-US" dirty="0"/>
              <a:t>기존 </a:t>
            </a:r>
            <a:r>
              <a:rPr lang="ko-KR" altLang="en-US" dirty="0" err="1" smtClean="0"/>
              <a:t>자료형에서</a:t>
            </a:r>
            <a:r>
              <a:rPr lang="ko-KR" altLang="en-US" dirty="0" smtClean="0"/>
              <a:t> 새로이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만들어진 </a:t>
            </a:r>
            <a:r>
              <a:rPr lang="ko-KR" altLang="en-US" dirty="0" err="1" smtClean="0"/>
              <a:t>자료형</a:t>
            </a:r>
            <a:endParaRPr lang="ko-KR" altLang="en-US" dirty="0"/>
          </a:p>
          <a:p>
            <a:pPr lvl="2"/>
            <a:endParaRPr lang="ko-KR" altLang="en-US" dirty="0"/>
          </a:p>
          <a:p>
            <a:pPr lvl="1"/>
            <a:endParaRPr lang="ko-KR" altLang="en-US" dirty="0"/>
          </a:p>
          <a:p>
            <a:pPr lvl="1"/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구조체 개념</a:t>
            </a:r>
            <a:endParaRPr lang="ko-KR" altLang="en-US" dirty="0"/>
          </a:p>
        </p:txBody>
      </p:sp>
      <p:pic>
        <p:nvPicPr>
          <p:cNvPr id="5" name="Picture 3" descr="E:\Perfect C 그림추출 13장부터 16장\chapter 13\그림\13-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2697" y="4438650"/>
            <a:ext cx="2960228" cy="2233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E:\Perfect C 그림추출 13장부터 16장\chapter 13\그림\13-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2949" y="3603747"/>
            <a:ext cx="4200525" cy="3111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584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와플이나</a:t>
            </a:r>
            <a:r>
              <a:rPr lang="ko-KR" altLang="en-US" dirty="0"/>
              <a:t> 붕어빵을 만들려면</a:t>
            </a:r>
            <a:endParaRPr lang="en-US" altLang="ko-KR" dirty="0"/>
          </a:p>
          <a:p>
            <a:pPr lvl="1"/>
            <a:r>
              <a:rPr lang="ko-KR" altLang="en-US" dirty="0" err="1"/>
              <a:t>와플</a:t>
            </a:r>
            <a:r>
              <a:rPr lang="ko-KR" altLang="en-US" dirty="0"/>
              <a:t> 기계나 붕어빵 기계가 필요하듯이</a:t>
            </a:r>
            <a:endParaRPr lang="en-US" altLang="ko-KR" dirty="0"/>
          </a:p>
          <a:p>
            <a:r>
              <a:rPr lang="ko-KR" altLang="en-US" dirty="0"/>
              <a:t>구조체를 </a:t>
            </a:r>
            <a:r>
              <a:rPr lang="ko-KR" altLang="en-US" dirty="0" err="1"/>
              <a:t>자료형으로</a:t>
            </a:r>
            <a:r>
              <a:rPr lang="ko-KR" altLang="en-US" dirty="0"/>
              <a:t> 사용하려면</a:t>
            </a:r>
            <a:endParaRPr lang="en-US" altLang="ko-KR" dirty="0"/>
          </a:p>
          <a:p>
            <a:pPr lvl="1"/>
            <a:r>
              <a:rPr lang="ko-KR" altLang="en-US" dirty="0"/>
              <a:t>먼저 구조체를 정의</a:t>
            </a:r>
            <a:endParaRPr lang="en-US" altLang="ko-KR" dirty="0"/>
          </a:p>
          <a:p>
            <a:pPr lvl="2"/>
            <a:r>
              <a:rPr lang="ko-KR" altLang="en-US" dirty="0"/>
              <a:t>구조체를 만들 구조체 틀</a:t>
            </a:r>
            <a:r>
              <a:rPr lang="en-US" altLang="ko-KR" dirty="0"/>
              <a:t>(template)</a:t>
            </a:r>
            <a:r>
              <a:rPr lang="ko-KR" altLang="en-US" dirty="0"/>
              <a:t>을 정의</a:t>
            </a:r>
            <a:endParaRPr lang="en-US" altLang="ko-KR" dirty="0"/>
          </a:p>
          <a:p>
            <a:r>
              <a:rPr lang="ko-KR" altLang="en-US" dirty="0"/>
              <a:t>구조체 틀을 만드는 구조체 정의 방법</a:t>
            </a:r>
            <a:endParaRPr lang="en-US" altLang="ko-KR" dirty="0"/>
          </a:p>
          <a:p>
            <a:pPr lvl="1"/>
            <a:r>
              <a:rPr lang="ko-KR" altLang="en-US" dirty="0"/>
              <a:t>키워드 </a:t>
            </a:r>
            <a:r>
              <a:rPr lang="en-US" altLang="ko-KR" dirty="0" err="1"/>
              <a:t>struct</a:t>
            </a:r>
            <a:r>
              <a:rPr lang="en-US" altLang="ko-KR" dirty="0"/>
              <a:t> </a:t>
            </a:r>
            <a:r>
              <a:rPr lang="ko-KR" altLang="en-US" dirty="0"/>
              <a:t>다음에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구조체 </a:t>
            </a:r>
            <a:r>
              <a:rPr lang="ko-KR" altLang="en-US" dirty="0" err="1"/>
              <a:t>태그이름을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기술</a:t>
            </a:r>
            <a:endParaRPr lang="en-US" altLang="ko-KR" dirty="0"/>
          </a:p>
          <a:p>
            <a:pPr lvl="2"/>
            <a:r>
              <a:rPr lang="ko-KR" altLang="en-US" dirty="0"/>
              <a:t>중괄호를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이용하여 원하는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멤버를 여러 개의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변수로 선언하는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구조</a:t>
            </a:r>
            <a:endParaRPr lang="en-US" altLang="ko-KR" dirty="0"/>
          </a:p>
          <a:p>
            <a:pPr lvl="1"/>
            <a:r>
              <a:rPr lang="ko-KR" altLang="en-US" dirty="0"/>
              <a:t>구조체 멤버</a:t>
            </a:r>
            <a:r>
              <a:rPr lang="en-US" altLang="ko-KR" dirty="0"/>
              <a:t>(member)</a:t>
            </a:r>
            <a:br>
              <a:rPr lang="en-US" altLang="ko-KR" dirty="0"/>
            </a:br>
            <a:r>
              <a:rPr lang="ko-KR" altLang="en-US" dirty="0"/>
              <a:t>또는 필드</a:t>
            </a:r>
            <a:r>
              <a:rPr lang="en-US" altLang="ko-KR" dirty="0"/>
              <a:t>(field)</a:t>
            </a:r>
          </a:p>
          <a:p>
            <a:pPr lvl="2"/>
            <a:r>
              <a:rPr lang="ko-KR" altLang="en-US" dirty="0"/>
              <a:t>구조체를 구성하는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하나 하나의 항목</a:t>
            </a:r>
          </a:p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구조체 정의</a:t>
            </a:r>
            <a:r>
              <a:rPr lang="en-US" altLang="ko-KR" dirty="0"/>
              <a:t> </a:t>
            </a:r>
            <a:r>
              <a:rPr lang="ko-KR" altLang="en-US" dirty="0" smtClean="0"/>
              <a:t>개념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499" y="3320794"/>
            <a:ext cx="5515225" cy="2870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104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대학의 </a:t>
            </a:r>
            <a:r>
              <a:rPr lang="ko-KR" altLang="en-US" dirty="0" err="1"/>
              <a:t>강좌정보를</a:t>
            </a:r>
            <a:r>
              <a:rPr lang="ko-KR" altLang="en-US" dirty="0"/>
              <a:t> 처리하는 구조체의 한 예</a:t>
            </a:r>
            <a:r>
              <a:rPr lang="en-US" altLang="ko-KR" dirty="0"/>
              <a:t>: </a:t>
            </a:r>
            <a:r>
              <a:rPr lang="en-US" altLang="ko-KR" dirty="0" err="1"/>
              <a:t>struct</a:t>
            </a:r>
            <a:r>
              <a:rPr lang="en-US" altLang="ko-KR" dirty="0"/>
              <a:t> lecture</a:t>
            </a:r>
            <a:r>
              <a:rPr lang="ko-KR" altLang="en-US" dirty="0"/>
              <a:t> </a:t>
            </a:r>
            <a:endParaRPr lang="en-US" altLang="ko-KR" dirty="0"/>
          </a:p>
          <a:p>
            <a:pPr lvl="1"/>
            <a:r>
              <a:rPr lang="ko-KR" altLang="en-US" dirty="0"/>
              <a:t>구조체 정의는 변수의 선언과는 다름</a:t>
            </a:r>
            <a:endParaRPr lang="en-US" altLang="ko-KR" dirty="0"/>
          </a:p>
          <a:p>
            <a:pPr lvl="2"/>
            <a:r>
              <a:rPr lang="ko-KR" altLang="en-US" dirty="0"/>
              <a:t>변수선언에서 이용될 새로운 구조체 </a:t>
            </a:r>
            <a:r>
              <a:rPr lang="ko-KR" altLang="en-US" dirty="0" err="1"/>
              <a:t>자료형을</a:t>
            </a:r>
            <a:r>
              <a:rPr lang="ko-KR" altLang="en-US" dirty="0"/>
              <a:t> 정의하는 구문</a:t>
            </a:r>
            <a:endParaRPr lang="en-US" altLang="ko-KR" dirty="0"/>
          </a:p>
          <a:p>
            <a:pPr lvl="1"/>
            <a:r>
              <a:rPr lang="ko-KR" altLang="en-US" dirty="0" smtClean="0"/>
              <a:t>반드시 </a:t>
            </a:r>
            <a:r>
              <a:rPr lang="ko-KR" altLang="en-US" dirty="0"/>
              <a:t>세미콜론으로 종료</a:t>
            </a:r>
            <a:endParaRPr lang="en-US" altLang="ko-KR" dirty="0"/>
          </a:p>
          <a:p>
            <a:pPr lvl="2"/>
            <a:r>
              <a:rPr lang="ko-KR" altLang="en-US" dirty="0"/>
              <a:t>모든 멤버 선언에 반드시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세미콜론 삽입</a:t>
            </a:r>
            <a:r>
              <a:rPr lang="en-US" altLang="ko-KR" dirty="0"/>
              <a:t>, </a:t>
            </a:r>
            <a:r>
              <a:rPr lang="ko-KR" altLang="en-US" dirty="0"/>
              <a:t>마지막 멤버도 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각 </a:t>
            </a:r>
            <a:r>
              <a:rPr lang="ko-KR" altLang="en-US" dirty="0"/>
              <a:t>구조체 멤버의 초기값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대입 불가능</a:t>
            </a:r>
            <a:endParaRPr lang="en-US" altLang="ko-KR" dirty="0"/>
          </a:p>
          <a:p>
            <a:pPr lvl="2"/>
            <a:r>
              <a:rPr lang="en-US" altLang="ko-KR" dirty="0" err="1" smtClean="0"/>
              <a:t>int</a:t>
            </a:r>
            <a:r>
              <a:rPr lang="en-US" altLang="ko-KR" dirty="0" smtClean="0"/>
              <a:t> </a:t>
            </a:r>
            <a:r>
              <a:rPr lang="en-US" altLang="ko-KR" dirty="0"/>
              <a:t>credit; </a:t>
            </a:r>
            <a:r>
              <a:rPr lang="en-US" altLang="ko-KR" dirty="0" err="1"/>
              <a:t>int</a:t>
            </a:r>
            <a:r>
              <a:rPr lang="en-US" altLang="ko-KR" dirty="0"/>
              <a:t> hour;</a:t>
            </a:r>
          </a:p>
          <a:p>
            <a:pPr lvl="2"/>
            <a:r>
              <a:rPr lang="en-US" altLang="ko-KR" dirty="0" err="1"/>
              <a:t>Int</a:t>
            </a:r>
            <a:r>
              <a:rPr lang="en-US" altLang="ko-KR" dirty="0"/>
              <a:t> credit, hour;</a:t>
            </a:r>
            <a:r>
              <a:rPr lang="ko-KR" altLang="en-US" dirty="0"/>
              <a:t>로도 가능</a:t>
            </a:r>
            <a:endParaRPr lang="en-US" altLang="ko-KR" dirty="0"/>
          </a:p>
          <a:p>
            <a:pPr lvl="1"/>
            <a:r>
              <a:rPr lang="ko-KR" altLang="en-US" dirty="0"/>
              <a:t>구조체 멤버의 이름은 모두 유일</a:t>
            </a:r>
            <a:endParaRPr lang="en-US" altLang="ko-KR" dirty="0"/>
          </a:p>
          <a:p>
            <a:pPr lvl="2"/>
            <a:r>
              <a:rPr lang="ko-KR" altLang="en-US" dirty="0"/>
              <a:t>멤버로는 다양한 </a:t>
            </a:r>
            <a:r>
              <a:rPr lang="ko-KR" altLang="en-US" dirty="0" err="1"/>
              <a:t>자료형</a:t>
            </a:r>
            <a:r>
              <a:rPr lang="en-US" altLang="ko-KR" dirty="0"/>
              <a:t>, </a:t>
            </a:r>
            <a:r>
              <a:rPr lang="ko-KR" altLang="en-US" dirty="0"/>
              <a:t>다른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구조체 변수 및 구조체 포인터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도 허용</a:t>
            </a:r>
            <a:endParaRPr lang="en-US" altLang="ko-KR" dirty="0"/>
          </a:p>
          <a:p>
            <a:r>
              <a:rPr lang="ko-KR" altLang="en-US" dirty="0"/>
              <a:t>구조체 </a:t>
            </a:r>
            <a:r>
              <a:rPr lang="ko-KR" altLang="en-US" dirty="0" err="1"/>
              <a:t>태그이름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account</a:t>
            </a:r>
          </a:p>
          <a:p>
            <a:pPr lvl="1"/>
            <a:r>
              <a:rPr lang="en-US" altLang="ko-KR" dirty="0" err="1"/>
              <a:t>struct</a:t>
            </a:r>
            <a:r>
              <a:rPr lang="en-US" altLang="ko-KR" dirty="0"/>
              <a:t> account</a:t>
            </a:r>
          </a:p>
          <a:p>
            <a:pPr lvl="2"/>
            <a:r>
              <a:rPr lang="ko-KR" altLang="en-US" dirty="0"/>
              <a:t>계좌정보를 표현하는 구조체</a:t>
            </a:r>
            <a:endParaRPr lang="en-US" altLang="ko-KR" dirty="0"/>
          </a:p>
          <a:p>
            <a:pPr lvl="1"/>
            <a:r>
              <a:rPr lang="ko-KR" altLang="en-US" dirty="0" err="1"/>
              <a:t>계좌주이름</a:t>
            </a:r>
            <a:r>
              <a:rPr lang="en-US" altLang="ko-KR" dirty="0"/>
              <a:t>, </a:t>
            </a:r>
            <a:r>
              <a:rPr lang="ko-KR" altLang="en-US" dirty="0"/>
              <a:t>계좌번호</a:t>
            </a:r>
            <a:r>
              <a:rPr lang="en-US" altLang="ko-KR" dirty="0"/>
              <a:t>, </a:t>
            </a:r>
            <a:r>
              <a:rPr lang="ko-KR" altLang="en-US" dirty="0"/>
              <a:t>잔고 정보를 하나의 단위로 처리하는 </a:t>
            </a:r>
            <a:r>
              <a:rPr lang="ko-KR" altLang="en-US" dirty="0" err="1"/>
              <a:t>자료형을</a:t>
            </a:r>
            <a:r>
              <a:rPr lang="ko-KR" altLang="en-US" dirty="0"/>
              <a:t> 정의</a:t>
            </a:r>
          </a:p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구조체 정의 구문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5290" y="2320431"/>
            <a:ext cx="4381517" cy="180793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0077" y="4343400"/>
            <a:ext cx="4316730" cy="1212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22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구조체가 정의되었다면</a:t>
            </a:r>
            <a:endParaRPr lang="en-US" altLang="ko-KR" dirty="0"/>
          </a:p>
          <a:p>
            <a:pPr lvl="1"/>
            <a:r>
              <a:rPr lang="ko-KR" altLang="en-US" dirty="0" err="1"/>
              <a:t>구조체형</a:t>
            </a:r>
            <a:r>
              <a:rPr lang="ko-KR" altLang="en-US" dirty="0"/>
              <a:t> 변수 선언이 가능</a:t>
            </a:r>
            <a:endParaRPr lang="en-US" altLang="ko-KR" dirty="0"/>
          </a:p>
          <a:p>
            <a:pPr lvl="2"/>
            <a:r>
              <a:rPr lang="ko-KR" altLang="en-US" dirty="0"/>
              <a:t>구조체 </a:t>
            </a:r>
            <a:r>
              <a:rPr lang="en-US" altLang="ko-KR" dirty="0" err="1"/>
              <a:t>struct</a:t>
            </a:r>
            <a:r>
              <a:rPr lang="en-US" altLang="ko-KR" dirty="0"/>
              <a:t> account</a:t>
            </a:r>
            <a:r>
              <a:rPr lang="ko-KR" altLang="en-US" dirty="0"/>
              <a:t>가 새로운 자료유형으로 사용 가능</a:t>
            </a:r>
            <a:endParaRPr lang="en-US" altLang="ko-KR" dirty="0"/>
          </a:p>
          <a:p>
            <a:pPr lvl="1"/>
            <a:r>
              <a:rPr lang="ko-KR" altLang="en-US" dirty="0"/>
              <a:t>새로운 </a:t>
            </a:r>
            <a:r>
              <a:rPr lang="ko-KR" altLang="en-US" dirty="0" err="1"/>
              <a:t>자료형</a:t>
            </a:r>
            <a:r>
              <a:rPr lang="ko-KR" altLang="en-US" dirty="0"/>
              <a:t> </a:t>
            </a:r>
            <a:r>
              <a:rPr lang="en-US" altLang="ko-KR" dirty="0" err="1"/>
              <a:t>struct</a:t>
            </a:r>
            <a:r>
              <a:rPr lang="en-US" altLang="ko-KR" dirty="0"/>
              <a:t> account </a:t>
            </a:r>
            <a:r>
              <a:rPr lang="ko-KR" altLang="en-US" dirty="0"/>
              <a:t>형 변수 </a:t>
            </a:r>
            <a:r>
              <a:rPr lang="en-US" altLang="ko-KR" dirty="0"/>
              <a:t>mine</a:t>
            </a:r>
            <a:r>
              <a:rPr lang="ko-KR" altLang="en-US" dirty="0"/>
              <a:t>을 선언 구문</a:t>
            </a:r>
            <a:endParaRPr lang="en-US" altLang="ko-KR" dirty="0"/>
          </a:p>
          <a:p>
            <a:pPr lvl="2"/>
            <a:r>
              <a:rPr lang="en-US" altLang="ko-KR" dirty="0" err="1"/>
              <a:t>struct</a:t>
            </a:r>
            <a:r>
              <a:rPr lang="en-US" altLang="ko-KR" dirty="0"/>
              <a:t> account mine;</a:t>
            </a:r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r>
              <a:rPr lang="ko-KR" altLang="en-US" dirty="0"/>
              <a:t>구조체 정의와 변수 선언을 함께하는 방법</a:t>
            </a:r>
          </a:p>
          <a:p>
            <a:pPr lvl="1"/>
            <a:r>
              <a:rPr lang="ko-KR" altLang="en-US" dirty="0"/>
              <a:t>이 문장 이후 </a:t>
            </a:r>
            <a:r>
              <a:rPr lang="en-US" altLang="ko-KR" dirty="0" err="1"/>
              <a:t>struct</a:t>
            </a:r>
            <a:r>
              <a:rPr lang="en-US" altLang="ko-KR" dirty="0"/>
              <a:t> account</a:t>
            </a:r>
            <a:r>
              <a:rPr lang="ko-KR" altLang="en-US" dirty="0"/>
              <a:t>도 새로운 </a:t>
            </a:r>
            <a:r>
              <a:rPr lang="ko-KR" altLang="en-US" dirty="0" err="1"/>
              <a:t>자료형으로</a:t>
            </a:r>
            <a:r>
              <a:rPr lang="ko-KR" altLang="en-US" dirty="0"/>
              <a:t> 사용 가능</a:t>
            </a:r>
          </a:p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구조체 변수 선언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2377" y="2710671"/>
            <a:ext cx="5674088" cy="126326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799" y="4772258"/>
            <a:ext cx="5638801" cy="1863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721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구조체 </a:t>
            </a:r>
            <a:r>
              <a:rPr lang="ko-KR" altLang="en-US" dirty="0" err="1"/>
              <a:t>태그이름이</a:t>
            </a:r>
            <a:r>
              <a:rPr lang="ko-KR" altLang="en-US" dirty="0"/>
              <a:t> 없는 </a:t>
            </a:r>
            <a:r>
              <a:rPr lang="ko-KR" altLang="en-US" dirty="0" err="1"/>
              <a:t>구조체변수</a:t>
            </a:r>
            <a:r>
              <a:rPr lang="ko-KR" altLang="en-US" dirty="0"/>
              <a:t> 선언 구문</a:t>
            </a:r>
            <a:endParaRPr lang="en-US" altLang="ko-KR" dirty="0"/>
          </a:p>
          <a:p>
            <a:pPr lvl="1"/>
            <a:r>
              <a:rPr lang="ko-KR" altLang="en-US" dirty="0"/>
              <a:t>이 구조체와 동일한 </a:t>
            </a:r>
            <a:r>
              <a:rPr lang="ko-KR" altLang="en-US" dirty="0" err="1"/>
              <a:t>자료형의</a:t>
            </a:r>
            <a:r>
              <a:rPr lang="ko-KR" altLang="en-US" dirty="0"/>
              <a:t> 변수를 더 이상 선언 불가능</a:t>
            </a:r>
            <a:endParaRPr lang="en-US" altLang="ko-KR" dirty="0"/>
          </a:p>
          <a:p>
            <a:pPr lvl="2"/>
            <a:r>
              <a:rPr lang="ko-KR" altLang="en-US" dirty="0"/>
              <a:t>단 한번 이 구조체 형으로 변수를 선언하는 경우에만 이용</a:t>
            </a:r>
            <a:endParaRPr lang="en-US" altLang="ko-KR" dirty="0"/>
          </a:p>
          <a:p>
            <a:pPr lvl="2"/>
            <a:r>
              <a:rPr lang="ko-KR" altLang="en-US" dirty="0"/>
              <a:t>단 이러한 </a:t>
            </a:r>
            <a:r>
              <a:rPr lang="ko-KR" altLang="en-US" dirty="0" err="1"/>
              <a:t>태그이름이</a:t>
            </a:r>
            <a:r>
              <a:rPr lang="ko-KR" altLang="en-US" dirty="0"/>
              <a:t> 없는 구조체 정의</a:t>
            </a:r>
            <a:endParaRPr lang="en-US" altLang="ko-KR" dirty="0"/>
          </a:p>
          <a:p>
            <a:pPr lvl="3"/>
            <a:r>
              <a:rPr lang="ko-KR" altLang="en-US" dirty="0"/>
              <a:t>바로 변수가 나오지 않는다면 아무 의미 없는 문장</a:t>
            </a:r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이름 없는 구조체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139" y="2771775"/>
            <a:ext cx="6867525" cy="3606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203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58976" y="1161696"/>
            <a:ext cx="8698998" cy="5326652"/>
          </a:xfrm>
        </p:spPr>
        <p:txBody>
          <a:bodyPr/>
          <a:lstStyle/>
          <a:p>
            <a:r>
              <a:rPr lang="ko-KR" altLang="en-US" dirty="0"/>
              <a:t>변수 선언 시 중괄호를 이용한 초기화 지정이 가능</a:t>
            </a:r>
            <a:endParaRPr lang="en-US" altLang="ko-KR" dirty="0"/>
          </a:p>
          <a:p>
            <a:pPr lvl="1"/>
            <a:r>
              <a:rPr lang="ko-KR" altLang="en-US" dirty="0"/>
              <a:t>초기화 값은 중괄호 내부에서 각 멤버 정의 순서대로 초기값을 쉼표로 구분하여 기술</a:t>
            </a:r>
            <a:endParaRPr lang="en-US" altLang="ko-KR" dirty="0"/>
          </a:p>
          <a:p>
            <a:pPr lvl="1"/>
            <a:r>
              <a:rPr lang="ko-KR" altLang="en-US" dirty="0"/>
              <a:t>기술되지 않은 </a:t>
            </a:r>
            <a:r>
              <a:rPr lang="ko-KR" altLang="en-US" dirty="0" err="1"/>
              <a:t>멤버값은</a:t>
            </a:r>
            <a:r>
              <a:rPr lang="ko-KR" altLang="en-US" dirty="0"/>
              <a:t> </a:t>
            </a:r>
            <a:r>
              <a:rPr lang="ko-KR" altLang="en-US" dirty="0" err="1"/>
              <a:t>자료형에</a:t>
            </a:r>
            <a:r>
              <a:rPr lang="ko-KR" altLang="en-US" dirty="0"/>
              <a:t> 따라 기본값인 </a:t>
            </a:r>
            <a:r>
              <a:rPr lang="en-US" altLang="ko-KR" dirty="0" smtClean="0"/>
              <a:t>0, </a:t>
            </a:r>
            <a:r>
              <a:rPr lang="en-US" altLang="ko-KR" dirty="0"/>
              <a:t>0.0, ‘\0’ </a:t>
            </a:r>
            <a:r>
              <a:rPr lang="ko-KR" altLang="en-US" dirty="0"/>
              <a:t>등으로 저장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구조체 변수의 </a:t>
            </a:r>
            <a:r>
              <a:rPr lang="ko-KR" altLang="en-US" dirty="0" smtClean="0"/>
              <a:t>초기화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0548" y="2209799"/>
            <a:ext cx="5915127" cy="4409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167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PRESENTER" val="2632489c84d168ce21afdab9955b3694bd2f5c"/>
</p:tagLst>
</file>

<file path=ppt/theme/theme1.xml><?xml version="1.0" encoding="utf-8"?>
<a:theme xmlns:a="http://schemas.openxmlformats.org/drawingml/2006/main" name="Office 테마">
  <a:themeElements>
    <a:clrScheme name="사용자 지정 16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F6633"/>
      </a:accent1>
      <a:accent2>
        <a:srgbClr val="DB4126"/>
      </a:accent2>
      <a:accent3>
        <a:srgbClr val="C5D64C"/>
      </a:accent3>
      <a:accent4>
        <a:srgbClr val="A4B543"/>
      </a:accent4>
      <a:accent5>
        <a:srgbClr val="175079"/>
      </a:accent5>
      <a:accent6>
        <a:srgbClr val="113654"/>
      </a:accent6>
      <a:hlink>
        <a:srgbClr val="A97848"/>
      </a:hlink>
      <a:folHlink>
        <a:srgbClr val="694B2D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/>
      <a:lstStyle>
        <a:defPPr>
          <a:defRPr sz="2000" b="1" dirty="0" smtClean="0">
            <a:solidFill>
              <a:srgbClr val="7030A0"/>
            </a:solidFill>
            <a:latin typeface="맑은 고딕" panose="020B0503020000020004" pitchFamily="50" charset="-127"/>
            <a:ea typeface="맑은 고딕" panose="020B0503020000020004" pitchFamily="50" charset="-127"/>
            <a:cs typeface="Tahoma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30826</TotalTime>
  <Words>1717</Words>
  <Application>Microsoft Office PowerPoint</Application>
  <PresentationFormat>화면 슬라이드 쇼(4:3)</PresentationFormat>
  <Paragraphs>320</Paragraphs>
  <Slides>38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38</vt:i4>
      </vt:variant>
    </vt:vector>
  </HeadingPairs>
  <TitlesOfParts>
    <vt:vector size="50" baseType="lpstr">
      <vt:lpstr>DIN</vt:lpstr>
      <vt:lpstr>YDVYGOStd115</vt:lpstr>
      <vt:lpstr>YDVYGOStd135</vt:lpstr>
      <vt:lpstr>나눔고딕</vt:lpstr>
      <vt:lpstr>나눔고딕 ExtraBold</vt:lpstr>
      <vt:lpstr>나눔스퀘어 ExtraBold</vt:lpstr>
      <vt:lpstr>맑은 고딕</vt:lpstr>
      <vt:lpstr>Arial</vt:lpstr>
      <vt:lpstr>Tahoma</vt:lpstr>
      <vt:lpstr>Wingdings 2</vt:lpstr>
      <vt:lpstr>Office 테마</vt:lpstr>
      <vt:lpstr>디자인 사용자 지정</vt:lpstr>
      <vt:lpstr>PowerPoint 프레젠테이션</vt:lpstr>
      <vt:lpstr>PowerPoint 프레젠테이션</vt:lpstr>
      <vt:lpstr>PowerPoint 프레젠테이션</vt:lpstr>
      <vt:lpstr>구조체 개념</vt:lpstr>
      <vt:lpstr>구조체 정의 개념</vt:lpstr>
      <vt:lpstr>구조체 정의 구문</vt:lpstr>
      <vt:lpstr>구조체 변수 선언</vt:lpstr>
      <vt:lpstr>이름 없는 구조체</vt:lpstr>
      <vt:lpstr>구조체 변수의 초기화</vt:lpstr>
      <vt:lpstr>구조체의 멤버 접근 연산자 . 와 변수 크기</vt:lpstr>
      <vt:lpstr>구조체 정의와 구조체 변수 선언</vt:lpstr>
      <vt:lpstr>구조체 멤버로 사용되는 구조체</vt:lpstr>
      <vt:lpstr>구조체 멤버로 다른 구조체 형 포함 </vt:lpstr>
      <vt:lpstr>구조체 정의 위치</vt:lpstr>
      <vt:lpstr>구조체 변수의 대입과 동등비교</vt:lpstr>
      <vt:lpstr>구조체 정의와 비교</vt:lpstr>
      <vt:lpstr>문자열을 처리하기 위한 포인터 char *와 배열 char []</vt:lpstr>
      <vt:lpstr>공용체 개념</vt:lpstr>
      <vt:lpstr>union을 사용한 공용체 정의 및 변수 선언</vt:lpstr>
      <vt:lpstr>공용체 크기와 초기화</vt:lpstr>
      <vt:lpstr>공용체 멤버 접근</vt:lpstr>
      <vt:lpstr>공용체 정의와 변수 선언 및 사용</vt:lpstr>
      <vt:lpstr>LAB 도시의 이름과 위치를 표현하는 구조체</vt:lpstr>
      <vt:lpstr>typedef 구문</vt:lpstr>
      <vt:lpstr>자료형 재정의</vt:lpstr>
      <vt:lpstr>자료형 재정의 키워드 typedef 이용</vt:lpstr>
      <vt:lpstr>struct를 생략한 새로운 자료형</vt:lpstr>
      <vt:lpstr>문장 typedef를 이용하여 구조체 자료형을 다른 이름으로 재정의해 사용</vt:lpstr>
      <vt:lpstr>LAB 영화 정보를 표현하는 구조체</vt:lpstr>
      <vt:lpstr>구조체 포인터 변수 선언</vt:lpstr>
      <vt:lpstr>포인터 변수의 구조체 멤버 접근 연산자 -&gt;</vt:lpstr>
      <vt:lpstr>구조체 변수와 구조체 포인터 변수를 이용한 멤버의 참조</vt:lpstr>
      <vt:lpstr>구조체 포인터의 선언과 사용</vt:lpstr>
      <vt:lpstr>공용체 정의와 변수 선언 및 사용</vt:lpstr>
      <vt:lpstr>구조체 배열 변수 선언</vt:lpstr>
      <vt:lpstr>구조체 배열을 선언한 후 내용 출력</vt:lpstr>
      <vt:lpstr>LAB 영화 정보를 표현하는 구조체의 배열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www.pello.co.kr</dc:creator>
  <cp:lastModifiedBy>강환수</cp:lastModifiedBy>
  <cp:revision>788</cp:revision>
  <dcterms:created xsi:type="dcterms:W3CDTF">2013-05-23T04:26:30Z</dcterms:created>
  <dcterms:modified xsi:type="dcterms:W3CDTF">2021-08-24T07:04:33Z</dcterms:modified>
</cp:coreProperties>
</file>